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70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43" autoAdjust="0"/>
  </p:normalViewPr>
  <p:slideViewPr>
    <p:cSldViewPr>
      <p:cViewPr>
        <p:scale>
          <a:sx n="74" d="100"/>
          <a:sy n="74" d="100"/>
        </p:scale>
        <p:origin x="-968" y="-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653D7D-5254-49C1-A8F8-3F8C22C98AEB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CAEC32-1300-4DB5-96A6-26A7FB4E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9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B16C4B-7819-4290-A1A5-71AC6DC2DF3E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4668BD-9943-412E-BE80-115171FCAD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/>
          <a:lstStyle/>
          <a:p>
            <a:r>
              <a:rPr lang="en-US" sz="4200" dirty="0" smtClean="0"/>
              <a:t>Design Standards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3988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2095500" cy="468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58760"/>
            <a:ext cx="1601578" cy="4699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16" y="2183442"/>
            <a:ext cx="2095500" cy="469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15" y="381000"/>
            <a:ext cx="2542358" cy="3289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8568" y="443302"/>
            <a:ext cx="254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9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Stage Turn Queue Box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2387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Bike Lanes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5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Bike/Turn Lane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3055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Cycle Track Intersection Approach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25213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47800"/>
            <a:ext cx="4343621" cy="3276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200400" cy="3712464"/>
          </a:xfrm>
        </p:spPr>
        <p:txBody>
          <a:bodyPr/>
          <a:lstStyle/>
          <a:p>
            <a:pPr marL="0" indent="0"/>
            <a:r>
              <a:rPr lang="en-US" dirty="0" smtClean="0"/>
              <a:t>AASHTO Guide For Development of Bicycle Facilities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Multiuse paths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563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1,000,000+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&amp; Transit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Walking 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953000" cy="29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1882"/>
            <a:ext cx="5185449" cy="291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42578"/>
            <a:ext cx="4348163" cy="296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26" y="3810000"/>
            <a:ext cx="510017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Road Design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654"/>
            <a:ext cx="47529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82" y="3888266"/>
            <a:ext cx="4490817" cy="296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-1"/>
            <a:ext cx="4391024" cy="410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0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Intersection Treatments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463"/>
            <a:ext cx="4168625" cy="300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27" y="990600"/>
            <a:ext cx="421440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5147" y="3598253"/>
            <a:ext cx="3165207" cy="328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" y="990600"/>
            <a:ext cx="4168625" cy="28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thumb/a/a0/MassHighway.svg/250px-MassHighwa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" y="3262729"/>
            <a:ext cx="4343400" cy="10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920" y="4321409"/>
            <a:ext cx="6616080" cy="136207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+mn-lt"/>
              </a:rPr>
              <a:t>2006 Project Development and Design Guide 2006</a:t>
            </a:r>
            <a:endParaRPr lang="en-US" b="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0" y="678235"/>
            <a:ext cx="6280029" cy="1500187"/>
          </a:xfrm>
        </p:spPr>
        <p:txBody>
          <a:bodyPr anchor="t" anchorCtr="0">
            <a:normAutofit fontScale="85000" lnSpcReduction="2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Urban Bikeway Design Guide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2011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pureandapplied.com/files/gimgs/207_nactologorgbforscreenonly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" y="152400"/>
            <a:ext cx="2832595" cy="20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20940" cy="548640"/>
          </a:xfrm>
        </p:spPr>
        <p:txBody>
          <a:bodyPr/>
          <a:lstStyle/>
          <a:p>
            <a:r>
              <a:rPr lang="en-US" dirty="0" smtClean="0"/>
              <a:t>Traffic calming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3" y="3178116"/>
            <a:ext cx="6678750" cy="367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45" y="15815"/>
            <a:ext cx="5299144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Signs and signals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3" y="229875"/>
            <a:ext cx="2087781" cy="34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14947"/>
            <a:ext cx="3996913" cy="31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0224"/>
            <a:ext cx="41529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2027"/>
            <a:ext cx="5105400" cy="336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Facilities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3293"/>
            <a:ext cx="2209800" cy="169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95" y="1703294"/>
            <a:ext cx="2197980" cy="1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95" y="3658700"/>
            <a:ext cx="2197980" cy="20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61901"/>
            <a:ext cx="2209800" cy="20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70329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170329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Bike Lanes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36619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Buffered Bike Lane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6587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Use Markings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" y="1455858"/>
            <a:ext cx="2182019" cy="323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03" y="1455858"/>
            <a:ext cx="5468881" cy="323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532606" y="57150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Collector Streets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17,000 - 40,000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Lanes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Buffered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33600"/>
            <a:ext cx="31051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35" y="2133600"/>
            <a:ext cx="3719054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532606" y="54085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Busy Streets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725194" y="539511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Roads With Lane Markings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228600"/>
            <a:ext cx="294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25,000 – 40,000</a:t>
            </a:r>
          </a:p>
        </p:txBody>
      </p:sp>
    </p:spTree>
    <p:extLst>
      <p:ext uri="{BB962C8B-B14F-4D97-AF65-F5344CB8AC3E}">
        <p14:creationId xmlns:p14="http://schemas.microsoft.com/office/powerpoint/2010/main" val="17436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Cycle Tracks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606" y="5715000"/>
            <a:ext cx="4040188" cy="6397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For </a:t>
            </a:r>
            <a:r>
              <a:rPr lang="en-US" sz="2400" b="1" dirty="0"/>
              <a:t>B</a:t>
            </a:r>
            <a:r>
              <a:rPr lang="en-US" sz="2400" b="1" dirty="0" smtClean="0"/>
              <a:t>usiest Streets/Arterials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402724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71" y="2429435"/>
            <a:ext cx="376864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563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60,000 - 1,000,000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3" y="1981200"/>
            <a:ext cx="9139518" cy="47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Boxes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37239"/>
            <a:ext cx="7772400" cy="545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8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Intersection Crossing Markings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0" y="1600200"/>
            <a:ext cx="9180480" cy="390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2065</TotalTime>
  <Words>106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Design Standards</vt:lpstr>
      <vt:lpstr>2006 Project Development and Design Guide 2006</vt:lpstr>
      <vt:lpstr>Bicycle Facilities</vt:lpstr>
      <vt:lpstr>Shared Use Markings</vt:lpstr>
      <vt:lpstr>Bike Lanes</vt:lpstr>
      <vt:lpstr>Cycle Tracks</vt:lpstr>
      <vt:lpstr>Intersections</vt:lpstr>
      <vt:lpstr>Bike Boxes</vt:lpstr>
      <vt:lpstr>Intersection Crossing Markings</vt:lpstr>
      <vt:lpstr>PowerPoint Presentation</vt:lpstr>
      <vt:lpstr>Two Stage Turn Queue Box</vt:lpstr>
      <vt:lpstr>Through Bike Lanes</vt:lpstr>
      <vt:lpstr>Combined Bike/Turn Lane</vt:lpstr>
      <vt:lpstr>Cycle Track Intersection Approach</vt:lpstr>
      <vt:lpstr>Multiuse paths</vt:lpstr>
      <vt:lpstr>Pedestrian &amp; Transit Infrastructure</vt:lpstr>
      <vt:lpstr>The Walking Environment</vt:lpstr>
      <vt:lpstr>Road Design</vt:lpstr>
      <vt:lpstr>Intersection Treatments</vt:lpstr>
      <vt:lpstr>Traffic calming</vt:lpstr>
      <vt:lpstr>Signs and signals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Standards</dc:title>
  <dc:creator>intern5</dc:creator>
  <cp:lastModifiedBy>Rodrigo Marion</cp:lastModifiedBy>
  <cp:revision>53</cp:revision>
  <dcterms:created xsi:type="dcterms:W3CDTF">2012-02-08T18:55:49Z</dcterms:created>
  <dcterms:modified xsi:type="dcterms:W3CDTF">2012-02-27T19:51:08Z</dcterms:modified>
</cp:coreProperties>
</file>