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0"/>
  </p:handoutMasterIdLst>
  <p:sldIdLst>
    <p:sldId id="259" r:id="rId2"/>
    <p:sldId id="280" r:id="rId3"/>
    <p:sldId id="281" r:id="rId4"/>
    <p:sldId id="261" r:id="rId5"/>
    <p:sldId id="27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69" r:id="rId16"/>
    <p:sldId id="273" r:id="rId17"/>
    <p:sldId id="274" r:id="rId18"/>
    <p:sldId id="283" r:id="rId19"/>
    <p:sldId id="275" r:id="rId20"/>
    <p:sldId id="277" r:id="rId21"/>
    <p:sldId id="276" r:id="rId22"/>
    <p:sldId id="278" r:id="rId23"/>
    <p:sldId id="258" r:id="rId24"/>
    <p:sldId id="257" r:id="rId25"/>
    <p:sldId id="256" r:id="rId26"/>
    <p:sldId id="260" r:id="rId27"/>
    <p:sldId id="279" r:id="rId28"/>
    <p:sldId id="282" r:id="rId29"/>
  </p:sldIdLst>
  <p:sldSz cx="9144000" cy="6858000" type="screen4x3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664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62547C-BC69-4C28-9367-B660C2EBCA55}" type="doc">
      <dgm:prSet loTypeId="urn:microsoft.com/office/officeart/2005/8/layout/hierarchy5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C2D889D-E612-442D-A51E-A8DD52CC8FEE}">
      <dgm:prSet phldrT="[Text]" custT="1"/>
      <dgm:spPr/>
      <dgm:t>
        <a:bodyPr/>
        <a:lstStyle/>
        <a:p>
          <a:r>
            <a:rPr lang="en-US" sz="1500" dirty="0" smtClean="0"/>
            <a:t>RTP</a:t>
          </a:r>
          <a:endParaRPr lang="en-US" sz="1500" dirty="0"/>
        </a:p>
      </dgm:t>
    </dgm:pt>
    <dgm:pt modelId="{D4448041-168C-46CC-87DB-8CE2FA1E69F2}" type="parTrans" cxnId="{F545BE26-4986-4D57-96A6-CA4C6F8BBEA9}">
      <dgm:prSet/>
      <dgm:spPr/>
      <dgm:t>
        <a:bodyPr/>
        <a:lstStyle/>
        <a:p>
          <a:endParaRPr lang="en-US"/>
        </a:p>
      </dgm:t>
    </dgm:pt>
    <dgm:pt modelId="{75E0C657-B900-48C5-AE03-C6FCCF85EEA7}" type="sibTrans" cxnId="{F545BE26-4986-4D57-96A6-CA4C6F8BBEA9}">
      <dgm:prSet/>
      <dgm:spPr/>
      <dgm:t>
        <a:bodyPr/>
        <a:lstStyle/>
        <a:p>
          <a:endParaRPr lang="en-US"/>
        </a:p>
      </dgm:t>
    </dgm:pt>
    <dgm:pt modelId="{3D80D1DF-0013-4426-BAEE-DF67A69D7D5F}">
      <dgm:prSet phldrT="[Text]" custT="1"/>
      <dgm:spPr/>
      <dgm:t>
        <a:bodyPr/>
        <a:lstStyle/>
        <a:p>
          <a:r>
            <a:rPr lang="en-US" sz="1300" dirty="0" smtClean="0"/>
            <a:t>UPWP</a:t>
          </a:r>
          <a:endParaRPr lang="en-US" sz="1300" dirty="0"/>
        </a:p>
      </dgm:t>
    </dgm:pt>
    <dgm:pt modelId="{9D002533-6827-4F9F-957F-199958FC2A11}" type="parTrans" cxnId="{F82BF46F-6EC2-4539-8094-D600D38580A4}">
      <dgm:prSet/>
      <dgm:spPr/>
      <dgm:t>
        <a:bodyPr/>
        <a:lstStyle/>
        <a:p>
          <a:endParaRPr lang="en-US"/>
        </a:p>
      </dgm:t>
    </dgm:pt>
    <dgm:pt modelId="{8E44BE89-3F50-469F-82B3-BF1B27C10AA1}" type="sibTrans" cxnId="{F82BF46F-6EC2-4539-8094-D600D38580A4}">
      <dgm:prSet/>
      <dgm:spPr/>
      <dgm:t>
        <a:bodyPr/>
        <a:lstStyle/>
        <a:p>
          <a:endParaRPr lang="en-US"/>
        </a:p>
      </dgm:t>
    </dgm:pt>
    <dgm:pt modelId="{76D16917-B6AF-4EFF-9B8C-93994348AAC8}">
      <dgm:prSet phldrT="[Text]" custT="1"/>
      <dgm:spPr/>
      <dgm:t>
        <a:bodyPr/>
        <a:lstStyle/>
        <a:p>
          <a:r>
            <a:rPr lang="en-US" sz="1200" dirty="0" smtClean="0"/>
            <a:t>Bicycle and Pedestrian Connectivity and Livability Study</a:t>
          </a:r>
          <a:endParaRPr lang="en-US" sz="1200" dirty="0"/>
        </a:p>
      </dgm:t>
    </dgm:pt>
    <dgm:pt modelId="{47D8D555-2E4F-41C3-8D10-0B30BAABB68A}" type="parTrans" cxnId="{DB34FA6E-E6E1-41DE-8843-33667775180E}">
      <dgm:prSet/>
      <dgm:spPr/>
      <dgm:t>
        <a:bodyPr/>
        <a:lstStyle/>
        <a:p>
          <a:endParaRPr lang="en-US"/>
        </a:p>
      </dgm:t>
    </dgm:pt>
    <dgm:pt modelId="{2CA4FF5E-BEFD-446D-93F0-F671172FAE24}" type="sibTrans" cxnId="{DB34FA6E-E6E1-41DE-8843-33667775180E}">
      <dgm:prSet/>
      <dgm:spPr/>
      <dgm:t>
        <a:bodyPr/>
        <a:lstStyle/>
        <a:p>
          <a:endParaRPr lang="en-US"/>
        </a:p>
      </dgm:t>
    </dgm:pt>
    <dgm:pt modelId="{40D523EE-C478-49C4-83AD-3ECC3D3EAEB8}">
      <dgm:prSet phldrT="[Text]" custT="1"/>
      <dgm:spPr/>
      <dgm:t>
        <a:bodyPr/>
        <a:lstStyle/>
        <a:p>
          <a:pPr algn="ctr"/>
          <a:r>
            <a:rPr lang="en-US" sz="1200" dirty="0" smtClean="0"/>
            <a:t>Major Bottleneck Analysis Study</a:t>
          </a:r>
          <a:endParaRPr lang="en-US" sz="1200" dirty="0"/>
        </a:p>
      </dgm:t>
    </dgm:pt>
    <dgm:pt modelId="{676A947D-3A07-402D-8932-CBF19DA1FD2D}" type="parTrans" cxnId="{CE67BAC4-62A7-4570-98A9-3452984692CC}">
      <dgm:prSet/>
      <dgm:spPr/>
      <dgm:t>
        <a:bodyPr/>
        <a:lstStyle/>
        <a:p>
          <a:endParaRPr lang="en-US"/>
        </a:p>
      </dgm:t>
    </dgm:pt>
    <dgm:pt modelId="{7B4FD95B-1032-46F2-B368-50B769330161}" type="sibTrans" cxnId="{CE67BAC4-62A7-4570-98A9-3452984692CC}">
      <dgm:prSet/>
      <dgm:spPr/>
      <dgm:t>
        <a:bodyPr/>
        <a:lstStyle/>
        <a:p>
          <a:endParaRPr lang="en-US"/>
        </a:p>
      </dgm:t>
    </dgm:pt>
    <dgm:pt modelId="{A2FD615C-ACD0-4D73-A327-413B63F64EF4}">
      <dgm:prSet phldrT="[Text]" custT="1"/>
      <dgm:spPr/>
      <dgm:t>
        <a:bodyPr/>
        <a:lstStyle/>
        <a:p>
          <a:r>
            <a:rPr lang="en-US" sz="1300" dirty="0" smtClean="0"/>
            <a:t>South Coast Rail</a:t>
          </a:r>
        </a:p>
      </dgm:t>
    </dgm:pt>
    <dgm:pt modelId="{EFBBF94C-A4B0-479F-90FD-599BBAEDB3DD}" type="parTrans" cxnId="{5C5C5FFA-6050-4654-9C44-0B6467649F83}">
      <dgm:prSet/>
      <dgm:spPr/>
      <dgm:t>
        <a:bodyPr/>
        <a:lstStyle/>
        <a:p>
          <a:endParaRPr lang="en-US"/>
        </a:p>
      </dgm:t>
    </dgm:pt>
    <dgm:pt modelId="{3EB26DBA-DCEC-4D01-AF1E-2FBF7812B4D9}" type="sibTrans" cxnId="{5C5C5FFA-6050-4654-9C44-0B6467649F83}">
      <dgm:prSet/>
      <dgm:spPr/>
      <dgm:t>
        <a:bodyPr/>
        <a:lstStyle/>
        <a:p>
          <a:endParaRPr lang="en-US"/>
        </a:p>
      </dgm:t>
    </dgm:pt>
    <dgm:pt modelId="{AC777F72-D717-4646-9C8F-0AD2F080D891}">
      <dgm:prSet phldrT="[Text]"/>
      <dgm:spPr/>
      <dgm:t>
        <a:bodyPr/>
        <a:lstStyle/>
        <a:p>
          <a:r>
            <a:rPr lang="en-US" dirty="0" smtClean="0"/>
            <a:t>Local Technical Assistance</a:t>
          </a:r>
          <a:endParaRPr lang="en-US" dirty="0"/>
        </a:p>
      </dgm:t>
    </dgm:pt>
    <dgm:pt modelId="{C959B37D-BE0F-450D-9F67-40D2ED82341F}" type="parTrans" cxnId="{EE31AEEC-D0F7-4B43-A974-D5EBA3584861}">
      <dgm:prSet/>
      <dgm:spPr/>
      <dgm:t>
        <a:bodyPr/>
        <a:lstStyle/>
        <a:p>
          <a:endParaRPr lang="en-US"/>
        </a:p>
      </dgm:t>
    </dgm:pt>
    <dgm:pt modelId="{FE9872AB-0D0B-4E62-90DB-ADE61760454C}" type="sibTrans" cxnId="{EE31AEEC-D0F7-4B43-A974-D5EBA3584861}">
      <dgm:prSet/>
      <dgm:spPr/>
      <dgm:t>
        <a:bodyPr/>
        <a:lstStyle/>
        <a:p>
          <a:endParaRPr lang="en-US"/>
        </a:p>
      </dgm:t>
    </dgm:pt>
    <dgm:pt modelId="{8D12F7CF-0565-4B3C-9BDA-0336B1F27AF0}">
      <dgm:prSet phldrT="[Text]" custT="1"/>
      <dgm:spPr/>
      <dgm:t>
        <a:bodyPr/>
        <a:lstStyle/>
        <a:p>
          <a:r>
            <a:rPr lang="en-US" sz="1500" b="1" dirty="0" smtClean="0"/>
            <a:t>Goals and Ideas</a:t>
          </a:r>
          <a:endParaRPr lang="en-US" sz="1500" b="1" dirty="0"/>
        </a:p>
      </dgm:t>
    </dgm:pt>
    <dgm:pt modelId="{0D679AE6-D99F-4533-8B53-807A3A754BD1}" type="parTrans" cxnId="{ED51F748-776E-4478-B1BE-CABCA3540353}">
      <dgm:prSet/>
      <dgm:spPr/>
      <dgm:t>
        <a:bodyPr/>
        <a:lstStyle/>
        <a:p>
          <a:endParaRPr lang="en-US"/>
        </a:p>
      </dgm:t>
    </dgm:pt>
    <dgm:pt modelId="{37E7BE35-E2F2-4557-9972-B2DA441BAD85}" type="sibTrans" cxnId="{ED51F748-776E-4478-B1BE-CABCA3540353}">
      <dgm:prSet/>
      <dgm:spPr/>
      <dgm:t>
        <a:bodyPr/>
        <a:lstStyle/>
        <a:p>
          <a:endParaRPr lang="en-US"/>
        </a:p>
      </dgm:t>
    </dgm:pt>
    <dgm:pt modelId="{597CD835-42F4-42B8-9DED-A552FA8259B3}">
      <dgm:prSet phldrT="[Text]" custT="1"/>
      <dgm:spPr/>
      <dgm:t>
        <a:bodyPr/>
        <a:lstStyle/>
        <a:p>
          <a:r>
            <a:rPr lang="en-US" sz="1500" b="1" dirty="0" smtClean="0"/>
            <a:t>Planning</a:t>
          </a:r>
          <a:endParaRPr lang="en-US" sz="1500" b="1" dirty="0"/>
        </a:p>
      </dgm:t>
    </dgm:pt>
    <dgm:pt modelId="{6F950B20-2EBA-4F78-912B-9542DBB5A567}" type="parTrans" cxnId="{F141FD62-9C10-42AA-8A35-502AB19317C8}">
      <dgm:prSet/>
      <dgm:spPr/>
      <dgm:t>
        <a:bodyPr/>
        <a:lstStyle/>
        <a:p>
          <a:endParaRPr lang="en-US"/>
        </a:p>
      </dgm:t>
    </dgm:pt>
    <dgm:pt modelId="{407562AA-A2D9-49E9-9B54-716668E23416}" type="sibTrans" cxnId="{F141FD62-9C10-42AA-8A35-502AB19317C8}">
      <dgm:prSet/>
      <dgm:spPr/>
      <dgm:t>
        <a:bodyPr/>
        <a:lstStyle/>
        <a:p>
          <a:endParaRPr lang="en-US"/>
        </a:p>
      </dgm:t>
    </dgm:pt>
    <dgm:pt modelId="{799AD215-F55A-4378-A29E-A3F90904806D}">
      <dgm:prSet phldrT="[Text]" custT="1"/>
      <dgm:spPr/>
      <dgm:t>
        <a:bodyPr/>
        <a:lstStyle/>
        <a:p>
          <a:r>
            <a:rPr lang="en-US" sz="1500" b="1" dirty="0" smtClean="0"/>
            <a:t>Implementation Programs</a:t>
          </a:r>
          <a:endParaRPr lang="en-US" sz="1500" b="1" dirty="0"/>
        </a:p>
      </dgm:t>
    </dgm:pt>
    <dgm:pt modelId="{DA716571-FC26-45BB-909A-0DB8AFCB2251}" type="parTrans" cxnId="{A3ADEE37-9764-4421-A26B-AB6BE56B8A25}">
      <dgm:prSet/>
      <dgm:spPr/>
      <dgm:t>
        <a:bodyPr/>
        <a:lstStyle/>
        <a:p>
          <a:endParaRPr lang="en-US"/>
        </a:p>
      </dgm:t>
    </dgm:pt>
    <dgm:pt modelId="{0E431600-1FE1-4BDD-9ADF-0BBCB458A0CD}" type="sibTrans" cxnId="{A3ADEE37-9764-4421-A26B-AB6BE56B8A25}">
      <dgm:prSet/>
      <dgm:spPr/>
      <dgm:t>
        <a:bodyPr/>
        <a:lstStyle/>
        <a:p>
          <a:endParaRPr lang="en-US"/>
        </a:p>
      </dgm:t>
    </dgm:pt>
    <dgm:pt modelId="{1A1BF3C9-B3AD-4AC2-9E66-F1A892845E05}">
      <dgm:prSet phldrT="[Text]" custT="1"/>
      <dgm:spPr/>
      <dgm:t>
        <a:bodyPr/>
        <a:lstStyle/>
        <a:p>
          <a:r>
            <a:rPr lang="en-US" sz="1300" dirty="0" smtClean="0"/>
            <a:t>Local Initiatives</a:t>
          </a:r>
        </a:p>
      </dgm:t>
    </dgm:pt>
    <dgm:pt modelId="{701C5B3A-A8C1-4DC2-BDF7-93244CEB46BD}" type="parTrans" cxnId="{C4F1FAF6-D2E3-44A5-866E-ABA61BD3ABD6}">
      <dgm:prSet/>
      <dgm:spPr/>
      <dgm:t>
        <a:bodyPr/>
        <a:lstStyle/>
        <a:p>
          <a:endParaRPr lang="en-US"/>
        </a:p>
      </dgm:t>
    </dgm:pt>
    <dgm:pt modelId="{51B0ADB5-829E-4EF7-9FCC-0484B9C57034}" type="sibTrans" cxnId="{C4F1FAF6-D2E3-44A5-866E-ABA61BD3ABD6}">
      <dgm:prSet/>
      <dgm:spPr/>
      <dgm:t>
        <a:bodyPr/>
        <a:lstStyle/>
        <a:p>
          <a:endParaRPr lang="en-US"/>
        </a:p>
      </dgm:t>
    </dgm:pt>
    <dgm:pt modelId="{B62EFC6B-CD13-46E9-845B-90054C51894F}">
      <dgm:prSet phldrT="[Text]"/>
      <dgm:spPr/>
      <dgm:t>
        <a:bodyPr/>
        <a:lstStyle/>
        <a:p>
          <a:r>
            <a:rPr lang="en-US" dirty="0" smtClean="0"/>
            <a:t>Land Use and Transportation Planning</a:t>
          </a:r>
        </a:p>
      </dgm:t>
    </dgm:pt>
    <dgm:pt modelId="{73C10547-9772-44C1-97B3-71247A69A60A}" type="parTrans" cxnId="{F7036983-DBEB-47F8-A414-459F2749A1DD}">
      <dgm:prSet/>
      <dgm:spPr/>
      <dgm:t>
        <a:bodyPr/>
        <a:lstStyle/>
        <a:p>
          <a:endParaRPr lang="en-US"/>
        </a:p>
      </dgm:t>
    </dgm:pt>
    <dgm:pt modelId="{14916907-3F3E-432A-8479-13DAB41A95A5}" type="sibTrans" cxnId="{F7036983-DBEB-47F8-A414-459F2749A1DD}">
      <dgm:prSet/>
      <dgm:spPr/>
      <dgm:t>
        <a:bodyPr/>
        <a:lstStyle/>
        <a:p>
          <a:endParaRPr lang="en-US"/>
        </a:p>
      </dgm:t>
    </dgm:pt>
    <dgm:pt modelId="{DB10CCE0-3CE4-4650-B973-4414EC6D326B}">
      <dgm:prSet phldrT="[Text]" custT="1"/>
      <dgm:spPr/>
      <dgm:t>
        <a:bodyPr/>
        <a:lstStyle/>
        <a:p>
          <a:r>
            <a:rPr lang="en-US" sz="1500" b="1" dirty="0" smtClean="0"/>
            <a:t>Funding Sources</a:t>
          </a:r>
          <a:endParaRPr lang="en-US" sz="1500" b="1" dirty="0"/>
        </a:p>
      </dgm:t>
    </dgm:pt>
    <dgm:pt modelId="{47FF4BDC-3345-42B9-A865-D2BDFF7B34D5}" type="parTrans" cxnId="{F9CF8D36-58DC-4795-A33F-F210CFAED60A}">
      <dgm:prSet/>
      <dgm:spPr/>
      <dgm:t>
        <a:bodyPr/>
        <a:lstStyle/>
        <a:p>
          <a:endParaRPr lang="en-US"/>
        </a:p>
      </dgm:t>
    </dgm:pt>
    <dgm:pt modelId="{667286CF-EC48-4883-9B2B-00EF70A2FC14}" type="sibTrans" cxnId="{F9CF8D36-58DC-4795-A33F-F210CFAED60A}">
      <dgm:prSet/>
      <dgm:spPr/>
      <dgm:t>
        <a:bodyPr/>
        <a:lstStyle/>
        <a:p>
          <a:endParaRPr lang="en-US"/>
        </a:p>
      </dgm:t>
    </dgm:pt>
    <dgm:pt modelId="{4B76D6DB-B57E-4539-9E1E-708CB55386AC}">
      <dgm:prSet phldrT="[Text]" custT="1"/>
      <dgm:spPr/>
      <dgm:t>
        <a:bodyPr/>
        <a:lstStyle/>
        <a:p>
          <a:r>
            <a:rPr lang="en-US" sz="1500" b="1" dirty="0" smtClean="0"/>
            <a:t>Specific Funding Programs</a:t>
          </a:r>
          <a:endParaRPr lang="en-US" sz="1500" b="1" dirty="0"/>
        </a:p>
      </dgm:t>
    </dgm:pt>
    <dgm:pt modelId="{897C68AC-36DF-426C-992B-092429AC3033}" type="parTrans" cxnId="{8398E9C1-5AAF-442B-A101-05BC197F4206}">
      <dgm:prSet/>
      <dgm:spPr/>
      <dgm:t>
        <a:bodyPr/>
        <a:lstStyle/>
        <a:p>
          <a:endParaRPr lang="en-US"/>
        </a:p>
      </dgm:t>
    </dgm:pt>
    <dgm:pt modelId="{64927A4E-307C-49F0-9C77-B91AEFB42720}" type="sibTrans" cxnId="{8398E9C1-5AAF-442B-A101-05BC197F4206}">
      <dgm:prSet/>
      <dgm:spPr/>
      <dgm:t>
        <a:bodyPr/>
        <a:lstStyle/>
        <a:p>
          <a:endParaRPr lang="en-US"/>
        </a:p>
      </dgm:t>
    </dgm:pt>
    <dgm:pt modelId="{DA9BA61F-1277-4AC2-8DC6-530A2DBB4999}">
      <dgm:prSet phldrT="[Text]" custT="1"/>
      <dgm:spPr/>
      <dgm:t>
        <a:bodyPr/>
        <a:lstStyle/>
        <a:p>
          <a:r>
            <a:rPr lang="en-US" sz="1200" dirty="0" smtClean="0"/>
            <a:t>Climate Change Adaptation Study</a:t>
          </a:r>
          <a:endParaRPr lang="en-US" sz="1200" dirty="0"/>
        </a:p>
      </dgm:t>
    </dgm:pt>
    <dgm:pt modelId="{626A7892-0DFF-4760-89B4-BC0E9A44E37B}" type="parTrans" cxnId="{D6D80DE4-AF10-4DE8-8016-EB0D31652EA5}">
      <dgm:prSet/>
      <dgm:spPr/>
      <dgm:t>
        <a:bodyPr/>
        <a:lstStyle/>
        <a:p>
          <a:endParaRPr lang="en-US"/>
        </a:p>
      </dgm:t>
    </dgm:pt>
    <dgm:pt modelId="{F3A17AF2-37C3-4917-A32C-82E9E9528E8D}" type="sibTrans" cxnId="{D6D80DE4-AF10-4DE8-8016-EB0D31652EA5}">
      <dgm:prSet/>
      <dgm:spPr/>
      <dgm:t>
        <a:bodyPr/>
        <a:lstStyle/>
        <a:p>
          <a:endParaRPr lang="en-US"/>
        </a:p>
      </dgm:t>
    </dgm:pt>
    <dgm:pt modelId="{BE8CE712-06B1-4CEC-9AA0-40D63C1F3194}">
      <dgm:prSet phldrT="[Text]" custT="1"/>
      <dgm:spPr/>
      <dgm:t>
        <a:bodyPr/>
        <a:lstStyle/>
        <a:p>
          <a:r>
            <a:rPr lang="en-US" sz="1300" dirty="0" smtClean="0"/>
            <a:t>TIP</a:t>
          </a:r>
          <a:endParaRPr lang="en-US" sz="1300" dirty="0"/>
        </a:p>
      </dgm:t>
    </dgm:pt>
    <dgm:pt modelId="{FE8E4B1E-7CA3-4B7C-A2EC-DF0E9076A23D}" type="parTrans" cxnId="{F688B781-8885-499D-A438-CDF8E838AF36}">
      <dgm:prSet/>
      <dgm:spPr/>
      <dgm:t>
        <a:bodyPr/>
        <a:lstStyle/>
        <a:p>
          <a:endParaRPr lang="en-US"/>
        </a:p>
      </dgm:t>
    </dgm:pt>
    <dgm:pt modelId="{F75A455D-0DDF-4BA3-80C0-D969B9C74BD4}" type="sibTrans" cxnId="{F688B781-8885-499D-A438-CDF8E838AF36}">
      <dgm:prSet/>
      <dgm:spPr/>
      <dgm:t>
        <a:bodyPr/>
        <a:lstStyle/>
        <a:p>
          <a:endParaRPr lang="en-US"/>
        </a:p>
      </dgm:t>
    </dgm:pt>
    <dgm:pt modelId="{FD3B9933-6621-491C-83CE-D50E5FFA5B03}">
      <dgm:prSet phldrT="[Text]"/>
      <dgm:spPr/>
      <dgm:t>
        <a:bodyPr/>
        <a:lstStyle/>
        <a:p>
          <a:pPr algn="r"/>
          <a:r>
            <a:rPr lang="en-US" smtClean="0"/>
            <a:t> </a:t>
          </a:r>
          <a:endParaRPr lang="en-US" dirty="0"/>
        </a:p>
      </dgm:t>
    </dgm:pt>
    <dgm:pt modelId="{2439E7C8-EA26-4122-86BC-3D67D4E4614D}" type="parTrans" cxnId="{13DD4D86-5FC7-45F5-B662-25500879EBBB}">
      <dgm:prSet/>
      <dgm:spPr/>
      <dgm:t>
        <a:bodyPr/>
        <a:lstStyle/>
        <a:p>
          <a:endParaRPr lang="en-US"/>
        </a:p>
      </dgm:t>
    </dgm:pt>
    <dgm:pt modelId="{9CD59B6F-9640-4290-9752-A276436645D0}" type="sibTrans" cxnId="{13DD4D86-5FC7-45F5-B662-25500879EBBB}">
      <dgm:prSet/>
      <dgm:spPr/>
      <dgm:t>
        <a:bodyPr/>
        <a:lstStyle/>
        <a:p>
          <a:endParaRPr lang="en-US"/>
        </a:p>
      </dgm:t>
    </dgm:pt>
    <dgm:pt modelId="{68A069E7-938E-4E51-B6D7-A637E48DA6CE}">
      <dgm:prSet phldrT="[Text]" custT="1"/>
      <dgm:spPr/>
      <dgm:t>
        <a:bodyPr/>
        <a:lstStyle/>
        <a:p>
          <a:endParaRPr lang="en-US" sz="1200" dirty="0"/>
        </a:p>
      </dgm:t>
    </dgm:pt>
    <dgm:pt modelId="{31A77C39-7C36-4435-8165-F738BD4C4EA4}" type="parTrans" cxnId="{9A190954-031F-4C3F-95AC-49D08694DC09}">
      <dgm:prSet/>
      <dgm:spPr/>
      <dgm:t>
        <a:bodyPr/>
        <a:lstStyle/>
        <a:p>
          <a:endParaRPr lang="en-US"/>
        </a:p>
      </dgm:t>
    </dgm:pt>
    <dgm:pt modelId="{910ACB76-DB3E-4035-94AB-0985BB87D0A4}" type="sibTrans" cxnId="{9A190954-031F-4C3F-95AC-49D08694DC09}">
      <dgm:prSet/>
      <dgm:spPr/>
      <dgm:t>
        <a:bodyPr/>
        <a:lstStyle/>
        <a:p>
          <a:endParaRPr lang="en-US"/>
        </a:p>
      </dgm:t>
    </dgm:pt>
    <dgm:pt modelId="{243EE37B-883A-420D-B44D-FF101FBB74DE}">
      <dgm:prSet phldrT="[Text]"/>
      <dgm:spPr/>
      <dgm:t>
        <a:bodyPr/>
        <a:lstStyle/>
        <a:p>
          <a:endParaRPr lang="en-US" dirty="0" smtClean="0"/>
        </a:p>
      </dgm:t>
    </dgm:pt>
    <dgm:pt modelId="{99591F76-6D39-4446-BAC9-DF15C57B27A6}" type="parTrans" cxnId="{BCD68DB4-2D9F-4977-9C0C-0B948A541C14}">
      <dgm:prSet/>
      <dgm:spPr/>
      <dgm:t>
        <a:bodyPr/>
        <a:lstStyle/>
        <a:p>
          <a:endParaRPr lang="en-US"/>
        </a:p>
      </dgm:t>
    </dgm:pt>
    <dgm:pt modelId="{86A4793B-0CE0-4C70-A734-6DF4E5F86888}" type="sibTrans" cxnId="{BCD68DB4-2D9F-4977-9C0C-0B948A541C14}">
      <dgm:prSet/>
      <dgm:spPr/>
      <dgm:t>
        <a:bodyPr/>
        <a:lstStyle/>
        <a:p>
          <a:endParaRPr lang="en-US"/>
        </a:p>
      </dgm:t>
    </dgm:pt>
    <dgm:pt modelId="{C092EE82-F5C4-4EA6-8AC1-5B0F2E778B70}">
      <dgm:prSet phldrT="[Text]"/>
      <dgm:spPr/>
      <dgm:t>
        <a:bodyPr/>
        <a:lstStyle/>
        <a:p>
          <a:r>
            <a:rPr lang="en-US" dirty="0" smtClean="0"/>
            <a:t>Other Funding Opportunities</a:t>
          </a:r>
          <a:endParaRPr lang="en-US" dirty="0"/>
        </a:p>
      </dgm:t>
    </dgm:pt>
    <dgm:pt modelId="{715B92CA-D1BB-49F1-8738-BCC06DAB73BA}" type="parTrans" cxnId="{4B261D07-DB93-46A3-9EB6-80AB28F366F9}">
      <dgm:prSet/>
      <dgm:spPr/>
      <dgm:t>
        <a:bodyPr/>
        <a:lstStyle/>
        <a:p>
          <a:endParaRPr lang="en-US"/>
        </a:p>
      </dgm:t>
    </dgm:pt>
    <dgm:pt modelId="{98DA5C6A-0735-4178-B994-B693E8D0E3E9}" type="sibTrans" cxnId="{4B261D07-DB93-46A3-9EB6-80AB28F366F9}">
      <dgm:prSet/>
      <dgm:spPr/>
      <dgm:t>
        <a:bodyPr/>
        <a:lstStyle/>
        <a:p>
          <a:endParaRPr lang="en-US"/>
        </a:p>
      </dgm:t>
    </dgm:pt>
    <dgm:pt modelId="{442AFC8D-26AD-4015-B0EE-A56A3FA812E8}">
      <dgm:prSet phldrT="[Text]"/>
      <dgm:spPr/>
      <dgm:t>
        <a:bodyPr/>
        <a:lstStyle/>
        <a:p>
          <a:r>
            <a:rPr lang="en-US" dirty="0" smtClean="0"/>
            <a:t>SRTS</a:t>
          </a:r>
          <a:endParaRPr lang="en-US" dirty="0"/>
        </a:p>
      </dgm:t>
    </dgm:pt>
    <dgm:pt modelId="{D8D109D8-9699-4D88-8CE5-725AB0FED7C3}" type="parTrans" cxnId="{823743DB-9C76-4DA1-9656-7448F55D305A}">
      <dgm:prSet/>
      <dgm:spPr/>
      <dgm:t>
        <a:bodyPr/>
        <a:lstStyle/>
        <a:p>
          <a:endParaRPr lang="en-US"/>
        </a:p>
      </dgm:t>
    </dgm:pt>
    <dgm:pt modelId="{D11E1A69-5608-4DDB-9563-23223526D09F}" type="sibTrans" cxnId="{823743DB-9C76-4DA1-9656-7448F55D305A}">
      <dgm:prSet/>
      <dgm:spPr/>
      <dgm:t>
        <a:bodyPr/>
        <a:lstStyle/>
        <a:p>
          <a:endParaRPr lang="en-US"/>
        </a:p>
      </dgm:t>
    </dgm:pt>
    <dgm:pt modelId="{AB2DF5CD-E788-42CF-8ED7-7AFEB563AF1A}">
      <dgm:prSet phldrT="[Text]"/>
      <dgm:spPr/>
      <dgm:t>
        <a:bodyPr/>
        <a:lstStyle/>
        <a:p>
          <a:r>
            <a:rPr lang="en-US" dirty="0" smtClean="0"/>
            <a:t>TE</a:t>
          </a:r>
          <a:endParaRPr lang="en-US" dirty="0"/>
        </a:p>
      </dgm:t>
    </dgm:pt>
    <dgm:pt modelId="{15872B42-46D7-4B33-8D90-E4721857D25C}" type="parTrans" cxnId="{051C671E-49A7-446E-A367-68C8170D3930}">
      <dgm:prSet/>
      <dgm:spPr/>
      <dgm:t>
        <a:bodyPr/>
        <a:lstStyle/>
        <a:p>
          <a:endParaRPr lang="en-US"/>
        </a:p>
      </dgm:t>
    </dgm:pt>
    <dgm:pt modelId="{E1354C4B-87AD-446B-AF0B-B9EA2C2EE421}" type="sibTrans" cxnId="{051C671E-49A7-446E-A367-68C8170D3930}">
      <dgm:prSet/>
      <dgm:spPr/>
      <dgm:t>
        <a:bodyPr/>
        <a:lstStyle/>
        <a:p>
          <a:endParaRPr lang="en-US"/>
        </a:p>
      </dgm:t>
    </dgm:pt>
    <dgm:pt modelId="{64DBC0EE-D51E-4229-BB93-55BE40C7AE24}">
      <dgm:prSet phldrT="[Text]"/>
      <dgm:spPr/>
      <dgm:t>
        <a:bodyPr/>
        <a:lstStyle/>
        <a:p>
          <a:r>
            <a:rPr lang="en-US" dirty="0" smtClean="0"/>
            <a:t>CMAQ</a:t>
          </a:r>
        </a:p>
      </dgm:t>
    </dgm:pt>
    <dgm:pt modelId="{C19F3343-7870-45F3-AC85-A6A73FEEC8DD}" type="parTrans" cxnId="{876793A4-F866-471C-B3AB-A3187915129F}">
      <dgm:prSet/>
      <dgm:spPr/>
      <dgm:t>
        <a:bodyPr/>
        <a:lstStyle/>
        <a:p>
          <a:endParaRPr lang="en-US"/>
        </a:p>
      </dgm:t>
    </dgm:pt>
    <dgm:pt modelId="{4F1DA1ED-4438-4316-9BFF-89601279DB77}" type="sibTrans" cxnId="{876793A4-F866-471C-B3AB-A3187915129F}">
      <dgm:prSet/>
      <dgm:spPr/>
      <dgm:t>
        <a:bodyPr/>
        <a:lstStyle/>
        <a:p>
          <a:endParaRPr lang="en-US"/>
        </a:p>
      </dgm:t>
    </dgm:pt>
    <dgm:pt modelId="{12A4EB1A-D261-42B1-A978-91C8C092D771}">
      <dgm:prSet phldrT="[Text]"/>
      <dgm:spPr/>
      <dgm:t>
        <a:bodyPr/>
        <a:lstStyle/>
        <a:p>
          <a:r>
            <a:rPr lang="en-US" dirty="0" smtClean="0"/>
            <a:t>HSIP</a:t>
          </a:r>
        </a:p>
      </dgm:t>
    </dgm:pt>
    <dgm:pt modelId="{87BE28D9-C27F-45A8-AB18-15F7D482305D}" type="parTrans" cxnId="{53EF0AAA-3006-4230-830D-EE026232AFC8}">
      <dgm:prSet/>
      <dgm:spPr/>
      <dgm:t>
        <a:bodyPr/>
        <a:lstStyle/>
        <a:p>
          <a:endParaRPr lang="en-US"/>
        </a:p>
      </dgm:t>
    </dgm:pt>
    <dgm:pt modelId="{BA030001-8CC8-491A-8808-83C30627DAE8}" type="sibTrans" cxnId="{53EF0AAA-3006-4230-830D-EE026232AFC8}">
      <dgm:prSet/>
      <dgm:spPr/>
      <dgm:t>
        <a:bodyPr/>
        <a:lstStyle/>
        <a:p>
          <a:endParaRPr lang="en-US"/>
        </a:p>
      </dgm:t>
    </dgm:pt>
    <dgm:pt modelId="{790810A0-749C-47E7-82D9-7CB6B84504C9}">
      <dgm:prSet phldrT="[Text]"/>
      <dgm:spPr/>
      <dgm:t>
        <a:bodyPr/>
        <a:lstStyle/>
        <a:p>
          <a:r>
            <a:rPr lang="en-US" dirty="0" smtClean="0"/>
            <a:t>Dept. of Public Health</a:t>
          </a:r>
          <a:endParaRPr lang="en-US" dirty="0"/>
        </a:p>
      </dgm:t>
    </dgm:pt>
    <dgm:pt modelId="{067F49CA-307A-4A44-B314-D0BA8286EAA6}" type="parTrans" cxnId="{CF67B1B9-21C1-49D1-AB27-22ECD18AEB4F}">
      <dgm:prSet/>
      <dgm:spPr/>
      <dgm:t>
        <a:bodyPr/>
        <a:lstStyle/>
        <a:p>
          <a:endParaRPr lang="en-US"/>
        </a:p>
      </dgm:t>
    </dgm:pt>
    <dgm:pt modelId="{0EB92811-9B78-44E5-9FD1-3C23CE916A7E}" type="sibTrans" cxnId="{CF67B1B9-21C1-49D1-AB27-22ECD18AEB4F}">
      <dgm:prSet/>
      <dgm:spPr/>
      <dgm:t>
        <a:bodyPr/>
        <a:lstStyle/>
        <a:p>
          <a:endParaRPr lang="en-US"/>
        </a:p>
      </dgm:t>
    </dgm:pt>
    <dgm:pt modelId="{676E7E94-DF82-4838-A848-BC770B325E97}" type="pres">
      <dgm:prSet presAssocID="{9A62547C-BC69-4C28-9367-B660C2EBCA5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35D9AC0-5667-4D48-B942-7DCF553FFFB9}" type="pres">
      <dgm:prSet presAssocID="{9A62547C-BC69-4C28-9367-B660C2EBCA55}" presName="hierFlow" presStyleCnt="0"/>
      <dgm:spPr/>
    </dgm:pt>
    <dgm:pt modelId="{B0C7C502-0077-41F9-87EB-FE42BE197E3F}" type="pres">
      <dgm:prSet presAssocID="{9A62547C-BC69-4C28-9367-B660C2EBCA55}" presName="firstBuf" presStyleCnt="0"/>
      <dgm:spPr/>
    </dgm:pt>
    <dgm:pt modelId="{6975CC61-4D78-4E2B-978C-222FF9E5E01B}" type="pres">
      <dgm:prSet presAssocID="{9A62547C-BC69-4C28-9367-B660C2EBCA5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2ED1ED1-AEF2-4CC9-98F7-CCC9EE73E126}" type="pres">
      <dgm:prSet presAssocID="{5C2D889D-E612-442D-A51E-A8DD52CC8FEE}" presName="Name17" presStyleCnt="0"/>
      <dgm:spPr/>
    </dgm:pt>
    <dgm:pt modelId="{5565635C-2408-4028-A876-33220F775BAF}" type="pres">
      <dgm:prSet presAssocID="{5C2D889D-E612-442D-A51E-A8DD52CC8FEE}" presName="level1Shape" presStyleLbl="node0" presStyleIdx="0" presStyleCnt="1" custScaleX="101920" custScaleY="116506" custLinFactNeighborX="11839" custLinFactNeighborY="-930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F8A90E6-8CAE-4606-894E-AD68BE727583}" type="pres">
      <dgm:prSet presAssocID="{5C2D889D-E612-442D-A51E-A8DD52CC8FEE}" presName="hierChild2" presStyleCnt="0"/>
      <dgm:spPr/>
    </dgm:pt>
    <dgm:pt modelId="{36DE8295-2207-4BCD-9872-547D1201E0E3}" type="pres">
      <dgm:prSet presAssocID="{9D002533-6827-4F9F-957F-199958FC2A11}" presName="Name25" presStyleLbl="parChTrans1D2" presStyleIdx="0" presStyleCnt="3"/>
      <dgm:spPr/>
      <dgm:t>
        <a:bodyPr/>
        <a:lstStyle/>
        <a:p>
          <a:endParaRPr lang="en-US"/>
        </a:p>
      </dgm:t>
    </dgm:pt>
    <dgm:pt modelId="{08B42822-58EF-4F8C-B35E-08F35C072B23}" type="pres">
      <dgm:prSet presAssocID="{9D002533-6827-4F9F-957F-199958FC2A11}" presName="connTx" presStyleLbl="parChTrans1D2" presStyleIdx="0" presStyleCnt="3"/>
      <dgm:spPr/>
      <dgm:t>
        <a:bodyPr/>
        <a:lstStyle/>
        <a:p>
          <a:endParaRPr lang="en-US"/>
        </a:p>
      </dgm:t>
    </dgm:pt>
    <dgm:pt modelId="{6683F5A9-E445-4B60-B87F-E1BA73550899}" type="pres">
      <dgm:prSet presAssocID="{3D80D1DF-0013-4426-BAEE-DF67A69D7D5F}" presName="Name30" presStyleCnt="0"/>
      <dgm:spPr/>
    </dgm:pt>
    <dgm:pt modelId="{9C671EDD-256D-49ED-8EF0-4186CBE5AF5A}" type="pres">
      <dgm:prSet presAssocID="{3D80D1DF-0013-4426-BAEE-DF67A69D7D5F}" presName="level2Shape" presStyleLbl="node2" presStyleIdx="0" presStyleCnt="3" custScaleX="114397" custLinFactNeighborX="39938" custLinFactNeighborY="-91759"/>
      <dgm:spPr/>
      <dgm:t>
        <a:bodyPr/>
        <a:lstStyle/>
        <a:p>
          <a:endParaRPr lang="en-US"/>
        </a:p>
      </dgm:t>
    </dgm:pt>
    <dgm:pt modelId="{DA31D21A-32D9-404C-80FB-F6F6F68B8A95}" type="pres">
      <dgm:prSet presAssocID="{3D80D1DF-0013-4426-BAEE-DF67A69D7D5F}" presName="hierChild3" presStyleCnt="0"/>
      <dgm:spPr/>
    </dgm:pt>
    <dgm:pt modelId="{3CA396A4-9BF9-40F5-9A94-12C8AEA0BE55}" type="pres">
      <dgm:prSet presAssocID="{47D8D555-2E4F-41C3-8D10-0B30BAABB68A}" presName="Name25" presStyleLbl="parChTrans1D3" presStyleIdx="0" presStyleCnt="5"/>
      <dgm:spPr/>
      <dgm:t>
        <a:bodyPr/>
        <a:lstStyle/>
        <a:p>
          <a:endParaRPr lang="en-US"/>
        </a:p>
      </dgm:t>
    </dgm:pt>
    <dgm:pt modelId="{6102BFDD-8E74-4B46-A4B5-407ACA25B05A}" type="pres">
      <dgm:prSet presAssocID="{47D8D555-2E4F-41C3-8D10-0B30BAABB68A}" presName="connTx" presStyleLbl="parChTrans1D3" presStyleIdx="0" presStyleCnt="5"/>
      <dgm:spPr/>
      <dgm:t>
        <a:bodyPr/>
        <a:lstStyle/>
        <a:p>
          <a:endParaRPr lang="en-US"/>
        </a:p>
      </dgm:t>
    </dgm:pt>
    <dgm:pt modelId="{C8DC43C8-9E6B-4B0E-AE04-652B6F07879A}" type="pres">
      <dgm:prSet presAssocID="{76D16917-B6AF-4EFF-9B8C-93994348AAC8}" presName="Name30" presStyleCnt="0"/>
      <dgm:spPr/>
    </dgm:pt>
    <dgm:pt modelId="{54845002-F8B2-44A4-BF29-50901C988A11}" type="pres">
      <dgm:prSet presAssocID="{76D16917-B6AF-4EFF-9B8C-93994348AAC8}" presName="level2Shape" presStyleLbl="node3" presStyleIdx="0" presStyleCnt="5" custScaleX="152208" custScaleY="152233" custLinFactNeighborX="47938" custLinFactNeighborY="-97278"/>
      <dgm:spPr/>
      <dgm:t>
        <a:bodyPr/>
        <a:lstStyle/>
        <a:p>
          <a:endParaRPr lang="en-US"/>
        </a:p>
      </dgm:t>
    </dgm:pt>
    <dgm:pt modelId="{C4FB6BB5-FB8F-4AC7-9613-2330FDCE8D54}" type="pres">
      <dgm:prSet presAssocID="{76D16917-B6AF-4EFF-9B8C-93994348AAC8}" presName="hierChild3" presStyleCnt="0"/>
      <dgm:spPr/>
    </dgm:pt>
    <dgm:pt modelId="{BC7E7A94-905D-4A91-9CAF-4F98CA236054}" type="pres">
      <dgm:prSet presAssocID="{31A77C39-7C36-4435-8165-F738BD4C4EA4}" presName="Name25" presStyleLbl="parChTrans1D4" presStyleIdx="0" presStyleCnt="10"/>
      <dgm:spPr/>
      <dgm:t>
        <a:bodyPr/>
        <a:lstStyle/>
        <a:p>
          <a:endParaRPr lang="en-US"/>
        </a:p>
      </dgm:t>
    </dgm:pt>
    <dgm:pt modelId="{8901B54E-8C08-466D-91A7-E7429F397076}" type="pres">
      <dgm:prSet presAssocID="{31A77C39-7C36-4435-8165-F738BD4C4EA4}" presName="connTx" presStyleLbl="parChTrans1D4" presStyleIdx="0" presStyleCnt="10"/>
      <dgm:spPr/>
      <dgm:t>
        <a:bodyPr/>
        <a:lstStyle/>
        <a:p>
          <a:endParaRPr lang="en-US"/>
        </a:p>
      </dgm:t>
    </dgm:pt>
    <dgm:pt modelId="{E884D0A2-6B22-4320-8FDA-B2B6BA317836}" type="pres">
      <dgm:prSet presAssocID="{68A069E7-938E-4E51-B6D7-A637E48DA6CE}" presName="Name30" presStyleCnt="0"/>
      <dgm:spPr/>
    </dgm:pt>
    <dgm:pt modelId="{06084C63-A495-4C11-A075-3745F41EFAF7}" type="pres">
      <dgm:prSet presAssocID="{68A069E7-938E-4E51-B6D7-A637E48DA6CE}" presName="level2Shape" presStyleLbl="node4" presStyleIdx="0" presStyleCnt="10" custScaleX="32685" custScaleY="64146" custLinFactNeighborX="82901" custLinFactNeighborY="35511"/>
      <dgm:spPr/>
      <dgm:t>
        <a:bodyPr/>
        <a:lstStyle/>
        <a:p>
          <a:endParaRPr lang="en-US"/>
        </a:p>
      </dgm:t>
    </dgm:pt>
    <dgm:pt modelId="{98531D51-A23D-43A7-B5FF-8B8338C10D1D}" type="pres">
      <dgm:prSet presAssocID="{68A069E7-938E-4E51-B6D7-A637E48DA6CE}" presName="hierChild3" presStyleCnt="0"/>
      <dgm:spPr/>
    </dgm:pt>
    <dgm:pt modelId="{B3CE291C-8C54-4B27-AFD2-7C1DC88FE48D}" type="pres">
      <dgm:prSet presAssocID="{676A947D-3A07-402D-8932-CBF19DA1FD2D}" presName="Name25" presStyleLbl="parChTrans1D3" presStyleIdx="1" presStyleCnt="5"/>
      <dgm:spPr/>
      <dgm:t>
        <a:bodyPr/>
        <a:lstStyle/>
        <a:p>
          <a:endParaRPr lang="en-US"/>
        </a:p>
      </dgm:t>
    </dgm:pt>
    <dgm:pt modelId="{CCA91CA0-19F4-4F94-8E77-E927CF316998}" type="pres">
      <dgm:prSet presAssocID="{676A947D-3A07-402D-8932-CBF19DA1FD2D}" presName="connTx" presStyleLbl="parChTrans1D3" presStyleIdx="1" presStyleCnt="5"/>
      <dgm:spPr/>
      <dgm:t>
        <a:bodyPr/>
        <a:lstStyle/>
        <a:p>
          <a:endParaRPr lang="en-US"/>
        </a:p>
      </dgm:t>
    </dgm:pt>
    <dgm:pt modelId="{3A42522D-7F35-4696-A2B4-C2CD83AE7C87}" type="pres">
      <dgm:prSet presAssocID="{40D523EE-C478-49C4-83AD-3ECC3D3EAEB8}" presName="Name30" presStyleCnt="0"/>
      <dgm:spPr/>
    </dgm:pt>
    <dgm:pt modelId="{E889E03E-EF33-407A-81A1-D38B56222FE9}" type="pres">
      <dgm:prSet presAssocID="{40D523EE-C478-49C4-83AD-3ECC3D3EAEB8}" presName="level2Shape" presStyleLbl="node3" presStyleIdx="1" presStyleCnt="5" custScaleX="135514" custLinFactNeighborX="59847" custLinFactNeighborY="-87678"/>
      <dgm:spPr/>
      <dgm:t>
        <a:bodyPr/>
        <a:lstStyle/>
        <a:p>
          <a:endParaRPr lang="en-US"/>
        </a:p>
      </dgm:t>
    </dgm:pt>
    <dgm:pt modelId="{F1275F6A-D45B-44B7-9160-16B81635098E}" type="pres">
      <dgm:prSet presAssocID="{40D523EE-C478-49C4-83AD-3ECC3D3EAEB8}" presName="hierChild3" presStyleCnt="0"/>
      <dgm:spPr/>
    </dgm:pt>
    <dgm:pt modelId="{4BB62993-10A8-46A2-87FC-3197B6C7B4BC}" type="pres">
      <dgm:prSet presAssocID="{2439E7C8-EA26-4122-86BC-3D67D4E4614D}" presName="Name25" presStyleLbl="parChTrans1D4" presStyleIdx="1" presStyleCnt="10"/>
      <dgm:spPr/>
      <dgm:t>
        <a:bodyPr/>
        <a:lstStyle/>
        <a:p>
          <a:endParaRPr lang="en-US"/>
        </a:p>
      </dgm:t>
    </dgm:pt>
    <dgm:pt modelId="{BD10D310-673C-4F26-9AA9-9E3122121599}" type="pres">
      <dgm:prSet presAssocID="{2439E7C8-EA26-4122-86BC-3D67D4E4614D}" presName="connTx" presStyleLbl="parChTrans1D4" presStyleIdx="1" presStyleCnt="10"/>
      <dgm:spPr/>
      <dgm:t>
        <a:bodyPr/>
        <a:lstStyle/>
        <a:p>
          <a:endParaRPr lang="en-US"/>
        </a:p>
      </dgm:t>
    </dgm:pt>
    <dgm:pt modelId="{67055FE0-62C0-46F1-B46A-8B1A97FBEC42}" type="pres">
      <dgm:prSet presAssocID="{FD3B9933-6621-491C-83CE-D50E5FFA5B03}" presName="Name30" presStyleCnt="0"/>
      <dgm:spPr/>
    </dgm:pt>
    <dgm:pt modelId="{8C151E7D-703A-49C6-9F3F-59262128BD8B}" type="pres">
      <dgm:prSet presAssocID="{FD3B9933-6621-491C-83CE-D50E5FFA5B03}" presName="level2Shape" presStyleLbl="node4" presStyleIdx="1" presStyleCnt="10" custScaleX="63310" custScaleY="71255" custLinFactY="-2051" custLinFactNeighborX="84870" custLinFactNeighborY="-100000"/>
      <dgm:spPr/>
      <dgm:t>
        <a:bodyPr/>
        <a:lstStyle/>
        <a:p>
          <a:endParaRPr lang="en-US"/>
        </a:p>
      </dgm:t>
    </dgm:pt>
    <dgm:pt modelId="{FF82E655-5437-41B2-83CA-A74925A4F874}" type="pres">
      <dgm:prSet presAssocID="{FD3B9933-6621-491C-83CE-D50E5FFA5B03}" presName="hierChild3" presStyleCnt="0"/>
      <dgm:spPr/>
    </dgm:pt>
    <dgm:pt modelId="{56F6BF98-DF8E-4147-B417-30586176A64C}" type="pres">
      <dgm:prSet presAssocID="{626A7892-0DFF-4760-89B4-BC0E9A44E37B}" presName="Name25" presStyleLbl="parChTrans1D3" presStyleIdx="2" presStyleCnt="5"/>
      <dgm:spPr/>
      <dgm:t>
        <a:bodyPr/>
        <a:lstStyle/>
        <a:p>
          <a:endParaRPr lang="en-US"/>
        </a:p>
      </dgm:t>
    </dgm:pt>
    <dgm:pt modelId="{54C08771-D3FF-47BF-A10F-9741D982596C}" type="pres">
      <dgm:prSet presAssocID="{626A7892-0DFF-4760-89B4-BC0E9A44E37B}" presName="connTx" presStyleLbl="parChTrans1D3" presStyleIdx="2" presStyleCnt="5"/>
      <dgm:spPr/>
      <dgm:t>
        <a:bodyPr/>
        <a:lstStyle/>
        <a:p>
          <a:endParaRPr lang="en-US"/>
        </a:p>
      </dgm:t>
    </dgm:pt>
    <dgm:pt modelId="{743FB82B-1F2E-42A3-AFAD-EE89C166DBB8}" type="pres">
      <dgm:prSet presAssocID="{DA9BA61F-1277-4AC2-8DC6-530A2DBB4999}" presName="Name30" presStyleCnt="0"/>
      <dgm:spPr/>
    </dgm:pt>
    <dgm:pt modelId="{747D0327-4C99-4DDE-A2F4-865E11B697F3}" type="pres">
      <dgm:prSet presAssocID="{DA9BA61F-1277-4AC2-8DC6-530A2DBB4999}" presName="level2Shape" presStyleLbl="node3" presStyleIdx="2" presStyleCnt="5" custScaleX="135100" custLinFactNeighborX="56796" custLinFactNeighborY="-84871"/>
      <dgm:spPr/>
      <dgm:t>
        <a:bodyPr/>
        <a:lstStyle/>
        <a:p>
          <a:endParaRPr lang="en-US"/>
        </a:p>
      </dgm:t>
    </dgm:pt>
    <dgm:pt modelId="{D4D6518C-6912-4DED-8B27-5B7A1626F271}" type="pres">
      <dgm:prSet presAssocID="{DA9BA61F-1277-4AC2-8DC6-530A2DBB4999}" presName="hierChild3" presStyleCnt="0"/>
      <dgm:spPr/>
    </dgm:pt>
    <dgm:pt modelId="{84B4F0C4-976E-406B-A5CD-4D0BB24F9EE3}" type="pres">
      <dgm:prSet presAssocID="{FE8E4B1E-7CA3-4B7C-A2EC-DF0E9076A23D}" presName="Name25" presStyleLbl="parChTrans1D4" presStyleIdx="2" presStyleCnt="10"/>
      <dgm:spPr/>
      <dgm:t>
        <a:bodyPr/>
        <a:lstStyle/>
        <a:p>
          <a:endParaRPr lang="en-US"/>
        </a:p>
      </dgm:t>
    </dgm:pt>
    <dgm:pt modelId="{8CCD9587-2C88-4CF5-B43B-45CC7EC9E68C}" type="pres">
      <dgm:prSet presAssocID="{FE8E4B1E-7CA3-4B7C-A2EC-DF0E9076A23D}" presName="connTx" presStyleLbl="parChTrans1D4" presStyleIdx="2" presStyleCnt="10"/>
      <dgm:spPr/>
      <dgm:t>
        <a:bodyPr/>
        <a:lstStyle/>
        <a:p>
          <a:endParaRPr lang="en-US"/>
        </a:p>
      </dgm:t>
    </dgm:pt>
    <dgm:pt modelId="{331A885F-4097-4E64-AACF-ECA5532DBA3A}" type="pres">
      <dgm:prSet presAssocID="{BE8CE712-06B1-4CEC-9AA0-40D63C1F3194}" presName="Name30" presStyleCnt="0"/>
      <dgm:spPr/>
    </dgm:pt>
    <dgm:pt modelId="{1839291F-EA43-4157-8593-2F952B3516F9}" type="pres">
      <dgm:prSet presAssocID="{BE8CE712-06B1-4CEC-9AA0-40D63C1F3194}" presName="level2Shape" presStyleLbl="node4" presStyleIdx="2" presStyleCnt="10" custScaleX="107687" custLinFactY="-100000" custLinFactNeighborX="70558" custLinFactNeighborY="-117404"/>
      <dgm:spPr/>
      <dgm:t>
        <a:bodyPr/>
        <a:lstStyle/>
        <a:p>
          <a:endParaRPr lang="en-US"/>
        </a:p>
      </dgm:t>
    </dgm:pt>
    <dgm:pt modelId="{B2E9F1F5-CDF8-448B-99BB-0EF80DF4605C}" type="pres">
      <dgm:prSet presAssocID="{BE8CE712-06B1-4CEC-9AA0-40D63C1F3194}" presName="hierChild3" presStyleCnt="0"/>
      <dgm:spPr/>
    </dgm:pt>
    <dgm:pt modelId="{843DDCDC-DB52-4D88-8509-C59004B028CA}" type="pres">
      <dgm:prSet presAssocID="{D8D109D8-9699-4D88-8CE5-725AB0FED7C3}" presName="Name25" presStyleLbl="parChTrans1D4" presStyleIdx="3" presStyleCnt="10"/>
      <dgm:spPr/>
      <dgm:t>
        <a:bodyPr/>
        <a:lstStyle/>
        <a:p>
          <a:endParaRPr lang="en-US"/>
        </a:p>
      </dgm:t>
    </dgm:pt>
    <dgm:pt modelId="{61AF33AF-58AC-4C52-BCF0-F5851D5EFE44}" type="pres">
      <dgm:prSet presAssocID="{D8D109D8-9699-4D88-8CE5-725AB0FED7C3}" presName="connTx" presStyleLbl="parChTrans1D4" presStyleIdx="3" presStyleCnt="10"/>
      <dgm:spPr/>
      <dgm:t>
        <a:bodyPr/>
        <a:lstStyle/>
        <a:p>
          <a:endParaRPr lang="en-US"/>
        </a:p>
      </dgm:t>
    </dgm:pt>
    <dgm:pt modelId="{529A2945-25AD-4B25-8557-26D7362DAD57}" type="pres">
      <dgm:prSet presAssocID="{442AFC8D-26AD-4015-B0EE-A56A3FA812E8}" presName="Name30" presStyleCnt="0"/>
      <dgm:spPr/>
    </dgm:pt>
    <dgm:pt modelId="{EA303E0C-4157-4B24-8332-366CB9C2989E}" type="pres">
      <dgm:prSet presAssocID="{442AFC8D-26AD-4015-B0EE-A56A3FA812E8}" presName="level2Shape" presStyleLbl="node4" presStyleIdx="3" presStyleCnt="10" custScaleX="114569" custLinFactY="-100000" custLinFactNeighborX="89113" custLinFactNeighborY="-121615"/>
      <dgm:spPr/>
      <dgm:t>
        <a:bodyPr/>
        <a:lstStyle/>
        <a:p>
          <a:endParaRPr lang="en-US"/>
        </a:p>
      </dgm:t>
    </dgm:pt>
    <dgm:pt modelId="{BB26EC52-8C74-49E1-AD11-95DF859E3489}" type="pres">
      <dgm:prSet presAssocID="{442AFC8D-26AD-4015-B0EE-A56A3FA812E8}" presName="hierChild3" presStyleCnt="0"/>
      <dgm:spPr/>
    </dgm:pt>
    <dgm:pt modelId="{8A9ADAB5-FA5C-405B-8AC6-ECD4A2660161}" type="pres">
      <dgm:prSet presAssocID="{15872B42-46D7-4B33-8D90-E4721857D25C}" presName="Name25" presStyleLbl="parChTrans1D4" presStyleIdx="4" presStyleCnt="10"/>
      <dgm:spPr/>
      <dgm:t>
        <a:bodyPr/>
        <a:lstStyle/>
        <a:p>
          <a:endParaRPr lang="en-US"/>
        </a:p>
      </dgm:t>
    </dgm:pt>
    <dgm:pt modelId="{A67050C1-E357-4158-B3A4-8570B9A07B6F}" type="pres">
      <dgm:prSet presAssocID="{15872B42-46D7-4B33-8D90-E4721857D25C}" presName="connTx" presStyleLbl="parChTrans1D4" presStyleIdx="4" presStyleCnt="10"/>
      <dgm:spPr/>
      <dgm:t>
        <a:bodyPr/>
        <a:lstStyle/>
        <a:p>
          <a:endParaRPr lang="en-US"/>
        </a:p>
      </dgm:t>
    </dgm:pt>
    <dgm:pt modelId="{F430E42B-6C4D-467A-9732-CE5F2276A187}" type="pres">
      <dgm:prSet presAssocID="{AB2DF5CD-E788-42CF-8ED7-7AFEB563AF1A}" presName="Name30" presStyleCnt="0"/>
      <dgm:spPr/>
    </dgm:pt>
    <dgm:pt modelId="{38D18B8D-EA2E-4437-AF5D-E6C49A0971F1}" type="pres">
      <dgm:prSet presAssocID="{AB2DF5CD-E788-42CF-8ED7-7AFEB563AF1A}" presName="level2Shape" presStyleLbl="node4" presStyleIdx="4" presStyleCnt="10" custScaleX="116886" custLinFactY="-100000" custLinFactNeighborX="86796" custLinFactNeighborY="-133534"/>
      <dgm:spPr/>
      <dgm:t>
        <a:bodyPr/>
        <a:lstStyle/>
        <a:p>
          <a:endParaRPr lang="en-US"/>
        </a:p>
      </dgm:t>
    </dgm:pt>
    <dgm:pt modelId="{DE921881-AA99-44A3-98E8-B19138F3024C}" type="pres">
      <dgm:prSet presAssocID="{AB2DF5CD-E788-42CF-8ED7-7AFEB563AF1A}" presName="hierChild3" presStyleCnt="0"/>
      <dgm:spPr/>
    </dgm:pt>
    <dgm:pt modelId="{1F712CF6-82DC-476F-8847-F59FC8C3F645}" type="pres">
      <dgm:prSet presAssocID="{C19F3343-7870-45F3-AC85-A6A73FEEC8DD}" presName="Name25" presStyleLbl="parChTrans1D4" presStyleIdx="5" presStyleCnt="10"/>
      <dgm:spPr/>
      <dgm:t>
        <a:bodyPr/>
        <a:lstStyle/>
        <a:p>
          <a:endParaRPr lang="en-US"/>
        </a:p>
      </dgm:t>
    </dgm:pt>
    <dgm:pt modelId="{FE72AB0C-420E-4283-8D92-9EE6C6DAEEBB}" type="pres">
      <dgm:prSet presAssocID="{C19F3343-7870-45F3-AC85-A6A73FEEC8DD}" presName="connTx" presStyleLbl="parChTrans1D4" presStyleIdx="5" presStyleCnt="10"/>
      <dgm:spPr/>
      <dgm:t>
        <a:bodyPr/>
        <a:lstStyle/>
        <a:p>
          <a:endParaRPr lang="en-US"/>
        </a:p>
      </dgm:t>
    </dgm:pt>
    <dgm:pt modelId="{F025651C-62DF-4A5F-BEFF-EFAB1518665F}" type="pres">
      <dgm:prSet presAssocID="{64DBC0EE-D51E-4229-BB93-55BE40C7AE24}" presName="Name30" presStyleCnt="0"/>
      <dgm:spPr/>
    </dgm:pt>
    <dgm:pt modelId="{7EE13B59-FA47-4F9B-B2E5-A486B8E93AB5}" type="pres">
      <dgm:prSet presAssocID="{64DBC0EE-D51E-4229-BB93-55BE40C7AE24}" presName="level2Shape" presStyleLbl="node4" presStyleIdx="5" presStyleCnt="10" custScaleX="114218" custLinFactY="-42371" custLinFactNeighborX="89464" custLinFactNeighborY="-100000"/>
      <dgm:spPr/>
      <dgm:t>
        <a:bodyPr/>
        <a:lstStyle/>
        <a:p>
          <a:endParaRPr lang="en-US"/>
        </a:p>
      </dgm:t>
    </dgm:pt>
    <dgm:pt modelId="{DC324934-A2D3-4A71-848B-7C27FF1E1693}" type="pres">
      <dgm:prSet presAssocID="{64DBC0EE-D51E-4229-BB93-55BE40C7AE24}" presName="hierChild3" presStyleCnt="0"/>
      <dgm:spPr/>
    </dgm:pt>
    <dgm:pt modelId="{62F8CB8F-1583-4C25-9165-1FF1985306DC}" type="pres">
      <dgm:prSet presAssocID="{87BE28D9-C27F-45A8-AB18-15F7D482305D}" presName="Name25" presStyleLbl="parChTrans1D4" presStyleIdx="6" presStyleCnt="10"/>
      <dgm:spPr/>
      <dgm:t>
        <a:bodyPr/>
        <a:lstStyle/>
        <a:p>
          <a:endParaRPr lang="en-US"/>
        </a:p>
      </dgm:t>
    </dgm:pt>
    <dgm:pt modelId="{8154FAD5-A2DD-445D-8E95-69CD397EC1D6}" type="pres">
      <dgm:prSet presAssocID="{87BE28D9-C27F-45A8-AB18-15F7D482305D}" presName="connTx" presStyleLbl="parChTrans1D4" presStyleIdx="6" presStyleCnt="10"/>
      <dgm:spPr/>
      <dgm:t>
        <a:bodyPr/>
        <a:lstStyle/>
        <a:p>
          <a:endParaRPr lang="en-US"/>
        </a:p>
      </dgm:t>
    </dgm:pt>
    <dgm:pt modelId="{55CEC142-204C-42F6-914E-CB90E72404BD}" type="pres">
      <dgm:prSet presAssocID="{12A4EB1A-D261-42B1-A978-91C8C092D771}" presName="Name30" presStyleCnt="0"/>
      <dgm:spPr/>
    </dgm:pt>
    <dgm:pt modelId="{14664C3C-68BC-4504-A1A5-17A9A8E222E0}" type="pres">
      <dgm:prSet presAssocID="{12A4EB1A-D261-42B1-A978-91C8C092D771}" presName="level2Shape" presStyleLbl="node4" presStyleIdx="6" presStyleCnt="10" custScaleX="117057" custLinFactY="-160452" custLinFactNeighborX="86625" custLinFactNeighborY="-200000"/>
      <dgm:spPr/>
      <dgm:t>
        <a:bodyPr/>
        <a:lstStyle/>
        <a:p>
          <a:endParaRPr lang="en-US"/>
        </a:p>
      </dgm:t>
    </dgm:pt>
    <dgm:pt modelId="{EF798207-BE01-4142-9E2F-70A09666C67F}" type="pres">
      <dgm:prSet presAssocID="{12A4EB1A-D261-42B1-A978-91C8C092D771}" presName="hierChild3" presStyleCnt="0"/>
      <dgm:spPr/>
    </dgm:pt>
    <dgm:pt modelId="{0EC886AA-A385-425E-8E89-DD04CC6EB77A}" type="pres">
      <dgm:prSet presAssocID="{EFBBF94C-A4B0-479F-90FD-599BBAEDB3DD}" presName="Name25" presStyleLbl="parChTrans1D2" presStyleIdx="1" presStyleCnt="3"/>
      <dgm:spPr/>
      <dgm:t>
        <a:bodyPr/>
        <a:lstStyle/>
        <a:p>
          <a:endParaRPr lang="en-US"/>
        </a:p>
      </dgm:t>
    </dgm:pt>
    <dgm:pt modelId="{34143A70-F5A9-4674-B14B-7CDC51461B83}" type="pres">
      <dgm:prSet presAssocID="{EFBBF94C-A4B0-479F-90FD-599BBAEDB3DD}" presName="connTx" presStyleLbl="parChTrans1D2" presStyleIdx="1" presStyleCnt="3"/>
      <dgm:spPr/>
      <dgm:t>
        <a:bodyPr/>
        <a:lstStyle/>
        <a:p>
          <a:endParaRPr lang="en-US"/>
        </a:p>
      </dgm:t>
    </dgm:pt>
    <dgm:pt modelId="{055F61C4-D588-4396-A0C4-BBDBCA3E454A}" type="pres">
      <dgm:prSet presAssocID="{A2FD615C-ACD0-4D73-A327-413B63F64EF4}" presName="Name30" presStyleCnt="0"/>
      <dgm:spPr/>
    </dgm:pt>
    <dgm:pt modelId="{D0FBFD77-20CB-4F2F-9D18-620EDCE9D527}" type="pres">
      <dgm:prSet presAssocID="{A2FD615C-ACD0-4D73-A327-413B63F64EF4}" presName="level2Shape" presStyleLbl="node2" presStyleIdx="1" presStyleCnt="3" custScaleX="115955" custLinFactNeighborX="39763" custLinFactNeighborY="-51710"/>
      <dgm:spPr/>
      <dgm:t>
        <a:bodyPr/>
        <a:lstStyle/>
        <a:p>
          <a:endParaRPr lang="en-US"/>
        </a:p>
      </dgm:t>
    </dgm:pt>
    <dgm:pt modelId="{94FB9793-19E3-482B-B67B-4A7F73BFFDF9}" type="pres">
      <dgm:prSet presAssocID="{A2FD615C-ACD0-4D73-A327-413B63F64EF4}" presName="hierChild3" presStyleCnt="0"/>
      <dgm:spPr/>
    </dgm:pt>
    <dgm:pt modelId="{532A0D5C-8C64-4B72-940B-78B0088C1D4D}" type="pres">
      <dgm:prSet presAssocID="{73C10547-9772-44C1-97B3-71247A69A60A}" presName="Name25" presStyleLbl="parChTrans1D3" presStyleIdx="3" presStyleCnt="5"/>
      <dgm:spPr/>
      <dgm:t>
        <a:bodyPr/>
        <a:lstStyle/>
        <a:p>
          <a:endParaRPr lang="en-US"/>
        </a:p>
      </dgm:t>
    </dgm:pt>
    <dgm:pt modelId="{7340144A-1F0E-4E74-A6FF-4D56D2EE0F2C}" type="pres">
      <dgm:prSet presAssocID="{73C10547-9772-44C1-97B3-71247A69A60A}" presName="connTx" presStyleLbl="parChTrans1D3" presStyleIdx="3" presStyleCnt="5"/>
      <dgm:spPr/>
      <dgm:t>
        <a:bodyPr/>
        <a:lstStyle/>
        <a:p>
          <a:endParaRPr lang="en-US"/>
        </a:p>
      </dgm:t>
    </dgm:pt>
    <dgm:pt modelId="{2BF263A4-E997-49CF-B1DE-7F32E83F67A2}" type="pres">
      <dgm:prSet presAssocID="{B62EFC6B-CD13-46E9-845B-90054C51894F}" presName="Name30" presStyleCnt="0"/>
      <dgm:spPr/>
    </dgm:pt>
    <dgm:pt modelId="{D2C3B0F0-35BC-4000-9034-154960B9BCE5}" type="pres">
      <dgm:prSet presAssocID="{B62EFC6B-CD13-46E9-845B-90054C51894F}" presName="level2Shape" presStyleLbl="node3" presStyleIdx="3" presStyleCnt="5" custScaleX="123660" custLinFactNeighborX="54625" custLinFactNeighborY="-6411"/>
      <dgm:spPr/>
      <dgm:t>
        <a:bodyPr/>
        <a:lstStyle/>
        <a:p>
          <a:endParaRPr lang="en-US"/>
        </a:p>
      </dgm:t>
    </dgm:pt>
    <dgm:pt modelId="{D5D2F87D-84FD-40C2-99EA-0FA62C727B91}" type="pres">
      <dgm:prSet presAssocID="{B62EFC6B-CD13-46E9-845B-90054C51894F}" presName="hierChild3" presStyleCnt="0"/>
      <dgm:spPr/>
    </dgm:pt>
    <dgm:pt modelId="{090D7350-153A-4580-929B-7869429D85B6}" type="pres">
      <dgm:prSet presAssocID="{99591F76-6D39-4446-BAC9-DF15C57B27A6}" presName="Name25" presStyleLbl="parChTrans1D4" presStyleIdx="7" presStyleCnt="10"/>
      <dgm:spPr/>
      <dgm:t>
        <a:bodyPr/>
        <a:lstStyle/>
        <a:p>
          <a:endParaRPr lang="en-US"/>
        </a:p>
      </dgm:t>
    </dgm:pt>
    <dgm:pt modelId="{CFC66B28-3BD5-4967-B953-284E35E71A64}" type="pres">
      <dgm:prSet presAssocID="{99591F76-6D39-4446-BAC9-DF15C57B27A6}" presName="connTx" presStyleLbl="parChTrans1D4" presStyleIdx="7" presStyleCnt="10"/>
      <dgm:spPr/>
      <dgm:t>
        <a:bodyPr/>
        <a:lstStyle/>
        <a:p>
          <a:endParaRPr lang="en-US"/>
        </a:p>
      </dgm:t>
    </dgm:pt>
    <dgm:pt modelId="{74DC058E-BB73-442C-A078-067B91513F70}" type="pres">
      <dgm:prSet presAssocID="{243EE37B-883A-420D-B44D-FF101FBB74DE}" presName="Name30" presStyleCnt="0"/>
      <dgm:spPr/>
    </dgm:pt>
    <dgm:pt modelId="{D4EEF865-B4C1-4D77-A4EC-A39FE45219C4}" type="pres">
      <dgm:prSet presAssocID="{243EE37B-883A-420D-B44D-FF101FBB74DE}" presName="level2Shape" presStyleLbl="node4" presStyleIdx="7" presStyleCnt="10" custScaleX="66564" custScaleY="44479" custLinFactNeighborX="96790" custLinFactNeighborY="81032"/>
      <dgm:spPr/>
      <dgm:t>
        <a:bodyPr/>
        <a:lstStyle/>
        <a:p>
          <a:endParaRPr lang="en-US"/>
        </a:p>
      </dgm:t>
    </dgm:pt>
    <dgm:pt modelId="{FD82B5E8-BE0A-44A5-B61F-7F5AADCC8EA8}" type="pres">
      <dgm:prSet presAssocID="{243EE37B-883A-420D-B44D-FF101FBB74DE}" presName="hierChild3" presStyleCnt="0"/>
      <dgm:spPr/>
    </dgm:pt>
    <dgm:pt modelId="{14E34576-0208-4932-9FAD-8A5079126116}" type="pres">
      <dgm:prSet presAssocID="{701C5B3A-A8C1-4DC2-BDF7-93244CEB46BD}" presName="Name25" presStyleLbl="parChTrans1D2" presStyleIdx="2" presStyleCnt="3"/>
      <dgm:spPr/>
      <dgm:t>
        <a:bodyPr/>
        <a:lstStyle/>
        <a:p>
          <a:endParaRPr lang="en-US"/>
        </a:p>
      </dgm:t>
    </dgm:pt>
    <dgm:pt modelId="{860C5D4C-18FA-44FF-AF4C-CB5F15DF7CC9}" type="pres">
      <dgm:prSet presAssocID="{701C5B3A-A8C1-4DC2-BDF7-93244CEB46BD}" presName="connTx" presStyleLbl="parChTrans1D2" presStyleIdx="2" presStyleCnt="3"/>
      <dgm:spPr/>
      <dgm:t>
        <a:bodyPr/>
        <a:lstStyle/>
        <a:p>
          <a:endParaRPr lang="en-US"/>
        </a:p>
      </dgm:t>
    </dgm:pt>
    <dgm:pt modelId="{7EE608A7-A2A6-46B4-AFE1-CE7E6CDA0C4A}" type="pres">
      <dgm:prSet presAssocID="{1A1BF3C9-B3AD-4AC2-9E66-F1A892845E05}" presName="Name30" presStyleCnt="0"/>
      <dgm:spPr/>
    </dgm:pt>
    <dgm:pt modelId="{2479F7C3-F0BC-40B9-8688-6E6A79A0B5EB}" type="pres">
      <dgm:prSet presAssocID="{1A1BF3C9-B3AD-4AC2-9E66-F1A892845E05}" presName="level2Shape" presStyleLbl="node2" presStyleIdx="2" presStyleCnt="3" custScaleX="115046" custScaleY="131914" custLinFactNeighborX="40217" custLinFactNeighborY="17505"/>
      <dgm:spPr/>
      <dgm:t>
        <a:bodyPr/>
        <a:lstStyle/>
        <a:p>
          <a:endParaRPr lang="en-US"/>
        </a:p>
      </dgm:t>
    </dgm:pt>
    <dgm:pt modelId="{03681493-C923-4B65-AD7F-71D8A5701F6F}" type="pres">
      <dgm:prSet presAssocID="{1A1BF3C9-B3AD-4AC2-9E66-F1A892845E05}" presName="hierChild3" presStyleCnt="0"/>
      <dgm:spPr/>
    </dgm:pt>
    <dgm:pt modelId="{431924F9-5819-4C92-87E5-D1C01BB798B7}" type="pres">
      <dgm:prSet presAssocID="{C959B37D-BE0F-450D-9F67-40D2ED82341F}" presName="Name25" presStyleLbl="parChTrans1D3" presStyleIdx="4" presStyleCnt="5"/>
      <dgm:spPr/>
      <dgm:t>
        <a:bodyPr/>
        <a:lstStyle/>
        <a:p>
          <a:endParaRPr lang="en-US"/>
        </a:p>
      </dgm:t>
    </dgm:pt>
    <dgm:pt modelId="{851DDDAA-157B-4E0B-80C5-F43A4914BDBE}" type="pres">
      <dgm:prSet presAssocID="{C959B37D-BE0F-450D-9F67-40D2ED82341F}" presName="connTx" presStyleLbl="parChTrans1D3" presStyleIdx="4" presStyleCnt="5"/>
      <dgm:spPr/>
      <dgm:t>
        <a:bodyPr/>
        <a:lstStyle/>
        <a:p>
          <a:endParaRPr lang="en-US"/>
        </a:p>
      </dgm:t>
    </dgm:pt>
    <dgm:pt modelId="{1AF54427-7779-45D4-B9A6-A5B169D30E13}" type="pres">
      <dgm:prSet presAssocID="{AC777F72-D717-4646-9C8F-0AD2F080D891}" presName="Name30" presStyleCnt="0"/>
      <dgm:spPr/>
    </dgm:pt>
    <dgm:pt modelId="{E48AC637-7AC2-4796-97CF-28A3929947E1}" type="pres">
      <dgm:prSet presAssocID="{AC777F72-D717-4646-9C8F-0AD2F080D891}" presName="level2Shape" presStyleLbl="node3" presStyleIdx="4" presStyleCnt="5" custScaleX="118389" custScaleY="128794" custLinFactNeighborX="58170" custLinFactNeighborY="26254"/>
      <dgm:spPr/>
      <dgm:t>
        <a:bodyPr/>
        <a:lstStyle/>
        <a:p>
          <a:endParaRPr lang="en-US"/>
        </a:p>
      </dgm:t>
    </dgm:pt>
    <dgm:pt modelId="{59846FA5-E941-43E7-A450-934AA1C82059}" type="pres">
      <dgm:prSet presAssocID="{AC777F72-D717-4646-9C8F-0AD2F080D891}" presName="hierChild3" presStyleCnt="0"/>
      <dgm:spPr/>
    </dgm:pt>
    <dgm:pt modelId="{757163A2-E319-49F2-9B05-936AF1D0914E}" type="pres">
      <dgm:prSet presAssocID="{715B92CA-D1BB-49F1-8738-BCC06DAB73BA}" presName="Name25" presStyleLbl="parChTrans1D4" presStyleIdx="8" presStyleCnt="10"/>
      <dgm:spPr/>
      <dgm:t>
        <a:bodyPr/>
        <a:lstStyle/>
        <a:p>
          <a:endParaRPr lang="en-US"/>
        </a:p>
      </dgm:t>
    </dgm:pt>
    <dgm:pt modelId="{C9D16263-730D-4EA8-AA09-465F2F5F90B2}" type="pres">
      <dgm:prSet presAssocID="{715B92CA-D1BB-49F1-8738-BCC06DAB73BA}" presName="connTx" presStyleLbl="parChTrans1D4" presStyleIdx="8" presStyleCnt="10"/>
      <dgm:spPr/>
      <dgm:t>
        <a:bodyPr/>
        <a:lstStyle/>
        <a:p>
          <a:endParaRPr lang="en-US"/>
        </a:p>
      </dgm:t>
    </dgm:pt>
    <dgm:pt modelId="{E6B8989E-C831-4FD7-A7BD-AAA1C4804C58}" type="pres">
      <dgm:prSet presAssocID="{C092EE82-F5C4-4EA6-8AC1-5B0F2E778B70}" presName="Name30" presStyleCnt="0"/>
      <dgm:spPr/>
    </dgm:pt>
    <dgm:pt modelId="{4B0DE4FA-3178-4AC2-96BB-8243C173745B}" type="pres">
      <dgm:prSet presAssocID="{C092EE82-F5C4-4EA6-8AC1-5B0F2E778B70}" presName="level2Shape" presStyleLbl="node4" presStyleIdx="8" presStyleCnt="10" custScaleX="127762" custLinFactNeighborX="73443" custLinFactNeighborY="-93235"/>
      <dgm:spPr/>
      <dgm:t>
        <a:bodyPr/>
        <a:lstStyle/>
        <a:p>
          <a:endParaRPr lang="en-US"/>
        </a:p>
      </dgm:t>
    </dgm:pt>
    <dgm:pt modelId="{37EE39A1-89F3-4256-BB0B-2F624EA1BCAE}" type="pres">
      <dgm:prSet presAssocID="{C092EE82-F5C4-4EA6-8AC1-5B0F2E778B70}" presName="hierChild3" presStyleCnt="0"/>
      <dgm:spPr/>
    </dgm:pt>
    <dgm:pt modelId="{472C9827-B7BF-48BA-B9E5-B04A85C7C071}" type="pres">
      <dgm:prSet presAssocID="{067F49CA-307A-4A44-B314-D0BA8286EAA6}" presName="Name25" presStyleLbl="parChTrans1D4" presStyleIdx="9" presStyleCnt="10"/>
      <dgm:spPr/>
      <dgm:t>
        <a:bodyPr/>
        <a:lstStyle/>
        <a:p>
          <a:endParaRPr lang="en-US"/>
        </a:p>
      </dgm:t>
    </dgm:pt>
    <dgm:pt modelId="{8095D036-7C1C-425C-BA96-76C8B3ED77E1}" type="pres">
      <dgm:prSet presAssocID="{067F49CA-307A-4A44-B314-D0BA8286EAA6}" presName="connTx" presStyleLbl="parChTrans1D4" presStyleIdx="9" presStyleCnt="10"/>
      <dgm:spPr/>
      <dgm:t>
        <a:bodyPr/>
        <a:lstStyle/>
        <a:p>
          <a:endParaRPr lang="en-US"/>
        </a:p>
      </dgm:t>
    </dgm:pt>
    <dgm:pt modelId="{C2473762-C9FC-4B96-A27E-C150B86C42CC}" type="pres">
      <dgm:prSet presAssocID="{790810A0-749C-47E7-82D9-7CB6B84504C9}" presName="Name30" presStyleCnt="0"/>
      <dgm:spPr/>
    </dgm:pt>
    <dgm:pt modelId="{AF11DBBE-38CB-4083-B489-7A72A849130F}" type="pres">
      <dgm:prSet presAssocID="{790810A0-749C-47E7-82D9-7CB6B84504C9}" presName="level2Shape" presStyleLbl="node4" presStyleIdx="9" presStyleCnt="10" custScaleX="116764" custLinFactY="-100000" custLinFactNeighborX="85070" custLinFactNeighborY="-171406"/>
      <dgm:spPr/>
      <dgm:t>
        <a:bodyPr/>
        <a:lstStyle/>
        <a:p>
          <a:endParaRPr lang="en-US"/>
        </a:p>
      </dgm:t>
    </dgm:pt>
    <dgm:pt modelId="{FC2DB8CF-D640-4D30-BEFC-D6FEB115CE43}" type="pres">
      <dgm:prSet presAssocID="{790810A0-749C-47E7-82D9-7CB6B84504C9}" presName="hierChild3" presStyleCnt="0"/>
      <dgm:spPr/>
    </dgm:pt>
    <dgm:pt modelId="{5955D506-5516-4348-84E7-A312E58821C0}" type="pres">
      <dgm:prSet presAssocID="{9A62547C-BC69-4C28-9367-B660C2EBCA55}" presName="bgShapesFlow" presStyleCnt="0"/>
      <dgm:spPr/>
    </dgm:pt>
    <dgm:pt modelId="{5990CA37-B86F-4E63-A36E-0AD6B3982B12}" type="pres">
      <dgm:prSet presAssocID="{8D12F7CF-0565-4B3C-9BDA-0336B1F27AF0}" presName="rectComp" presStyleCnt="0"/>
      <dgm:spPr/>
    </dgm:pt>
    <dgm:pt modelId="{15A4279D-CFB7-4EAB-BC9E-2853AD39EBFC}" type="pres">
      <dgm:prSet presAssocID="{8D12F7CF-0565-4B3C-9BDA-0336B1F27AF0}" presName="bgRect" presStyleLbl="bgShp" presStyleIdx="0" presStyleCnt="5" custScaleX="140461" custLinFactNeighborX="3575" custLinFactNeighborY="0"/>
      <dgm:spPr/>
      <dgm:t>
        <a:bodyPr/>
        <a:lstStyle/>
        <a:p>
          <a:endParaRPr lang="en-US"/>
        </a:p>
      </dgm:t>
    </dgm:pt>
    <dgm:pt modelId="{9759C205-89BD-43BA-B9F1-C56EDE738D9E}" type="pres">
      <dgm:prSet presAssocID="{8D12F7CF-0565-4B3C-9BDA-0336B1F27AF0}" presName="bgRectTx" presStyleLbl="bgShp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64400C-D3A2-47D2-9069-44499D30FDED}" type="pres">
      <dgm:prSet presAssocID="{8D12F7CF-0565-4B3C-9BDA-0336B1F27AF0}" presName="spComp" presStyleCnt="0"/>
      <dgm:spPr/>
    </dgm:pt>
    <dgm:pt modelId="{55BDD792-C743-411B-964F-CFD81E24F8DF}" type="pres">
      <dgm:prSet presAssocID="{8D12F7CF-0565-4B3C-9BDA-0336B1F27AF0}" presName="hSp" presStyleCnt="0"/>
      <dgm:spPr/>
    </dgm:pt>
    <dgm:pt modelId="{731FBD87-7761-4434-A90F-C58169BAE218}" type="pres">
      <dgm:prSet presAssocID="{597CD835-42F4-42B8-9DED-A552FA8259B3}" presName="rectComp" presStyleCnt="0"/>
      <dgm:spPr/>
    </dgm:pt>
    <dgm:pt modelId="{F2B637F7-E2EC-433B-A857-EC9DD332EA49}" type="pres">
      <dgm:prSet presAssocID="{597CD835-42F4-42B8-9DED-A552FA8259B3}" presName="bgRect" presStyleLbl="bgShp" presStyleIdx="1" presStyleCnt="5" custScaleX="143156"/>
      <dgm:spPr/>
      <dgm:t>
        <a:bodyPr/>
        <a:lstStyle/>
        <a:p>
          <a:endParaRPr lang="en-US"/>
        </a:p>
      </dgm:t>
    </dgm:pt>
    <dgm:pt modelId="{5E0128D0-ED6D-42A8-9CF0-9CE33CD395CF}" type="pres">
      <dgm:prSet presAssocID="{597CD835-42F4-42B8-9DED-A552FA8259B3}" presName="bgRectTx" presStyleLbl="bgShp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92173E-2FD6-4072-B783-60C2A4932849}" type="pres">
      <dgm:prSet presAssocID="{597CD835-42F4-42B8-9DED-A552FA8259B3}" presName="spComp" presStyleCnt="0"/>
      <dgm:spPr/>
    </dgm:pt>
    <dgm:pt modelId="{9B263A4A-93F8-47DC-8F7A-984D8F7E0328}" type="pres">
      <dgm:prSet presAssocID="{597CD835-42F4-42B8-9DED-A552FA8259B3}" presName="hSp" presStyleCnt="0"/>
      <dgm:spPr/>
    </dgm:pt>
    <dgm:pt modelId="{B3D72A77-6E37-4D05-ABC9-1B6D458E7306}" type="pres">
      <dgm:prSet presAssocID="{799AD215-F55A-4378-A29E-A3F90904806D}" presName="rectComp" presStyleCnt="0"/>
      <dgm:spPr/>
    </dgm:pt>
    <dgm:pt modelId="{71BA92FF-5A45-4CE8-BDD1-248D81E282F8}" type="pres">
      <dgm:prSet presAssocID="{799AD215-F55A-4378-A29E-A3F90904806D}" presName="bgRect" presStyleLbl="bgShp" presStyleIdx="2" presStyleCnt="5" custScaleX="159449" custLinFactNeighborX="-1982" custLinFactNeighborY="0"/>
      <dgm:spPr/>
      <dgm:t>
        <a:bodyPr/>
        <a:lstStyle/>
        <a:p>
          <a:endParaRPr lang="en-US"/>
        </a:p>
      </dgm:t>
    </dgm:pt>
    <dgm:pt modelId="{47551C85-242A-44DF-85A8-2238EE261AF2}" type="pres">
      <dgm:prSet presAssocID="{799AD215-F55A-4378-A29E-A3F90904806D}" presName="bgRectTx" presStyleLbl="bgShp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B8C5A7-FE2A-4856-B96D-59063565B81C}" type="pres">
      <dgm:prSet presAssocID="{799AD215-F55A-4378-A29E-A3F90904806D}" presName="spComp" presStyleCnt="0"/>
      <dgm:spPr/>
    </dgm:pt>
    <dgm:pt modelId="{F6C72251-59DD-40B0-989A-3CCA5E4A0F4B}" type="pres">
      <dgm:prSet presAssocID="{799AD215-F55A-4378-A29E-A3F90904806D}" presName="hSp" presStyleCnt="0"/>
      <dgm:spPr/>
    </dgm:pt>
    <dgm:pt modelId="{4BD54713-CC32-4115-A311-CD02EF36D2BE}" type="pres">
      <dgm:prSet presAssocID="{DB10CCE0-3CE4-4650-B973-4414EC6D326B}" presName="rectComp" presStyleCnt="0"/>
      <dgm:spPr/>
    </dgm:pt>
    <dgm:pt modelId="{26E84B02-E612-44A9-A997-D62DA3F4695B}" type="pres">
      <dgm:prSet presAssocID="{DB10CCE0-3CE4-4650-B973-4414EC6D326B}" presName="bgRect" presStyleLbl="bgShp" presStyleIdx="3" presStyleCnt="5" custScaleX="150435" custLinFactNeighborX="-9917" custLinFactNeighborY="0"/>
      <dgm:spPr/>
      <dgm:t>
        <a:bodyPr/>
        <a:lstStyle/>
        <a:p>
          <a:endParaRPr lang="en-US"/>
        </a:p>
      </dgm:t>
    </dgm:pt>
    <dgm:pt modelId="{7821097E-205A-47DF-84D0-9AE788F643B7}" type="pres">
      <dgm:prSet presAssocID="{DB10CCE0-3CE4-4650-B973-4414EC6D326B}" presName="bgRectTx" presStyleLbl="bgShp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EBCEF5-E83D-4BED-BB4B-5DD2178F79BE}" type="pres">
      <dgm:prSet presAssocID="{DB10CCE0-3CE4-4650-B973-4414EC6D326B}" presName="spComp" presStyleCnt="0"/>
      <dgm:spPr/>
    </dgm:pt>
    <dgm:pt modelId="{B2E9BBD6-0BE6-4ADB-B81F-290A11CFD2A1}" type="pres">
      <dgm:prSet presAssocID="{DB10CCE0-3CE4-4650-B973-4414EC6D326B}" presName="hSp" presStyleCnt="0"/>
      <dgm:spPr/>
    </dgm:pt>
    <dgm:pt modelId="{3DFC6462-CED6-4704-8A22-8B715D5C2905}" type="pres">
      <dgm:prSet presAssocID="{4B76D6DB-B57E-4539-9E1E-708CB55386AC}" presName="rectComp" presStyleCnt="0"/>
      <dgm:spPr/>
    </dgm:pt>
    <dgm:pt modelId="{D527B646-DE1A-4FD2-9E28-1FAEAEDB5CF2}" type="pres">
      <dgm:prSet presAssocID="{4B76D6DB-B57E-4539-9E1E-708CB55386AC}" presName="bgRect" presStyleLbl="bgShp" presStyleIdx="4" presStyleCnt="5" custScaleX="145716" custLinFactNeighborX="-11669" custLinFactNeighborY="258"/>
      <dgm:spPr/>
      <dgm:t>
        <a:bodyPr/>
        <a:lstStyle/>
        <a:p>
          <a:endParaRPr lang="en-US"/>
        </a:p>
      </dgm:t>
    </dgm:pt>
    <dgm:pt modelId="{1C75AE4F-FC8F-44AE-A46B-2D1783AB5954}" type="pres">
      <dgm:prSet presAssocID="{4B76D6DB-B57E-4539-9E1E-708CB55386AC}" presName="bgRectTx" presStyleLbl="bgShp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F1FAF6-D2E3-44A5-866E-ABA61BD3ABD6}" srcId="{5C2D889D-E612-442D-A51E-A8DD52CC8FEE}" destId="{1A1BF3C9-B3AD-4AC2-9E66-F1A892845E05}" srcOrd="2" destOrd="0" parTransId="{701C5B3A-A8C1-4DC2-BDF7-93244CEB46BD}" sibTransId="{51B0ADB5-829E-4EF7-9FCC-0484B9C57034}"/>
    <dgm:cxn modelId="{64279FCE-487A-43FE-AA19-83C844698A3C}" type="presOf" srcId="{9D002533-6827-4F9F-957F-199958FC2A11}" destId="{08B42822-58EF-4F8C-B35E-08F35C072B23}" srcOrd="1" destOrd="0" presId="urn:microsoft.com/office/officeart/2005/8/layout/hierarchy5"/>
    <dgm:cxn modelId="{CE67BAC4-62A7-4570-98A9-3452984692CC}" srcId="{3D80D1DF-0013-4426-BAEE-DF67A69D7D5F}" destId="{40D523EE-C478-49C4-83AD-3ECC3D3EAEB8}" srcOrd="1" destOrd="0" parTransId="{676A947D-3A07-402D-8932-CBF19DA1FD2D}" sibTransId="{7B4FD95B-1032-46F2-B368-50B769330161}"/>
    <dgm:cxn modelId="{7E8E0FD4-CEB0-4F83-9BBB-5C769663EE71}" type="presOf" srcId="{243EE37B-883A-420D-B44D-FF101FBB74DE}" destId="{D4EEF865-B4C1-4D77-A4EC-A39FE45219C4}" srcOrd="0" destOrd="0" presId="urn:microsoft.com/office/officeart/2005/8/layout/hierarchy5"/>
    <dgm:cxn modelId="{BCD68DB4-2D9F-4977-9C0C-0B948A541C14}" srcId="{B62EFC6B-CD13-46E9-845B-90054C51894F}" destId="{243EE37B-883A-420D-B44D-FF101FBB74DE}" srcOrd="0" destOrd="0" parTransId="{99591F76-6D39-4446-BAC9-DF15C57B27A6}" sibTransId="{86A4793B-0CE0-4C70-A734-6DF4E5F86888}"/>
    <dgm:cxn modelId="{232E27C3-EC03-44FA-9765-4A014B038BA4}" type="presOf" srcId="{C092EE82-F5C4-4EA6-8AC1-5B0F2E778B70}" destId="{4B0DE4FA-3178-4AC2-96BB-8243C173745B}" srcOrd="0" destOrd="0" presId="urn:microsoft.com/office/officeart/2005/8/layout/hierarchy5"/>
    <dgm:cxn modelId="{67BF680B-E09B-4891-BCD0-7A386B59B51B}" type="presOf" srcId="{87BE28D9-C27F-45A8-AB18-15F7D482305D}" destId="{8154FAD5-A2DD-445D-8E95-69CD397EC1D6}" srcOrd="1" destOrd="0" presId="urn:microsoft.com/office/officeart/2005/8/layout/hierarchy5"/>
    <dgm:cxn modelId="{F82BF46F-6EC2-4539-8094-D600D38580A4}" srcId="{5C2D889D-E612-442D-A51E-A8DD52CC8FEE}" destId="{3D80D1DF-0013-4426-BAEE-DF67A69D7D5F}" srcOrd="0" destOrd="0" parTransId="{9D002533-6827-4F9F-957F-199958FC2A11}" sibTransId="{8E44BE89-3F50-469F-82B3-BF1B27C10AA1}"/>
    <dgm:cxn modelId="{DB3EA7DD-926E-480D-B1C2-031633446121}" type="presOf" srcId="{676A947D-3A07-402D-8932-CBF19DA1FD2D}" destId="{B3CE291C-8C54-4B27-AFD2-7C1DC88FE48D}" srcOrd="0" destOrd="0" presId="urn:microsoft.com/office/officeart/2005/8/layout/hierarchy5"/>
    <dgm:cxn modelId="{33A2CEC3-F65E-4947-9B6C-414EB19618C1}" type="presOf" srcId="{DB10CCE0-3CE4-4650-B973-4414EC6D326B}" destId="{7821097E-205A-47DF-84D0-9AE788F643B7}" srcOrd="1" destOrd="0" presId="urn:microsoft.com/office/officeart/2005/8/layout/hierarchy5"/>
    <dgm:cxn modelId="{349CF5BD-86C1-40CF-AD8D-60EAC618A108}" type="presOf" srcId="{DB10CCE0-3CE4-4650-B973-4414EC6D326B}" destId="{26E84B02-E612-44A9-A997-D62DA3F4695B}" srcOrd="0" destOrd="0" presId="urn:microsoft.com/office/officeart/2005/8/layout/hierarchy5"/>
    <dgm:cxn modelId="{FB97B703-82B0-43B5-871E-B0A36C348CF0}" type="presOf" srcId="{3D80D1DF-0013-4426-BAEE-DF67A69D7D5F}" destId="{9C671EDD-256D-49ED-8EF0-4186CBE5AF5A}" srcOrd="0" destOrd="0" presId="urn:microsoft.com/office/officeart/2005/8/layout/hierarchy5"/>
    <dgm:cxn modelId="{DF0DC733-7CF8-4A62-A707-8B6009D37F0D}" type="presOf" srcId="{C19F3343-7870-45F3-AC85-A6A73FEEC8DD}" destId="{FE72AB0C-420E-4283-8D92-9EE6C6DAEEBB}" srcOrd="1" destOrd="0" presId="urn:microsoft.com/office/officeart/2005/8/layout/hierarchy5"/>
    <dgm:cxn modelId="{EE09DDFB-9457-4A59-9543-EC30470AEFBD}" type="presOf" srcId="{47D8D555-2E4F-41C3-8D10-0B30BAABB68A}" destId="{3CA396A4-9BF9-40F5-9A94-12C8AEA0BE55}" srcOrd="0" destOrd="0" presId="urn:microsoft.com/office/officeart/2005/8/layout/hierarchy5"/>
    <dgm:cxn modelId="{74BF3493-C915-4934-BBA7-84F6C07D3D56}" type="presOf" srcId="{2439E7C8-EA26-4122-86BC-3D67D4E4614D}" destId="{BD10D310-673C-4F26-9AA9-9E3122121599}" srcOrd="1" destOrd="0" presId="urn:microsoft.com/office/officeart/2005/8/layout/hierarchy5"/>
    <dgm:cxn modelId="{DCD1B8AE-DE8D-4BD3-95D7-F43620D7D7E9}" type="presOf" srcId="{73C10547-9772-44C1-97B3-71247A69A60A}" destId="{532A0D5C-8C64-4B72-940B-78B0088C1D4D}" srcOrd="0" destOrd="0" presId="urn:microsoft.com/office/officeart/2005/8/layout/hierarchy5"/>
    <dgm:cxn modelId="{AD5F4DFA-E9B3-4C08-8583-8E232562B61F}" type="presOf" srcId="{76D16917-B6AF-4EFF-9B8C-93994348AAC8}" destId="{54845002-F8B2-44A4-BF29-50901C988A11}" srcOrd="0" destOrd="0" presId="urn:microsoft.com/office/officeart/2005/8/layout/hierarchy5"/>
    <dgm:cxn modelId="{13DD4D86-5FC7-45F5-B662-25500879EBBB}" srcId="{40D523EE-C478-49C4-83AD-3ECC3D3EAEB8}" destId="{FD3B9933-6621-491C-83CE-D50E5FFA5B03}" srcOrd="0" destOrd="0" parTransId="{2439E7C8-EA26-4122-86BC-3D67D4E4614D}" sibTransId="{9CD59B6F-9640-4290-9752-A276436645D0}"/>
    <dgm:cxn modelId="{AEAF8AA5-542D-40EB-9F9F-E7E53F36035C}" type="presOf" srcId="{799AD215-F55A-4378-A29E-A3F90904806D}" destId="{71BA92FF-5A45-4CE8-BDD1-248D81E282F8}" srcOrd="0" destOrd="0" presId="urn:microsoft.com/office/officeart/2005/8/layout/hierarchy5"/>
    <dgm:cxn modelId="{59599C12-BC93-4817-B21C-EA370259E4AB}" type="presOf" srcId="{64DBC0EE-D51E-4229-BB93-55BE40C7AE24}" destId="{7EE13B59-FA47-4F9B-B2E5-A486B8E93AB5}" srcOrd="0" destOrd="0" presId="urn:microsoft.com/office/officeart/2005/8/layout/hierarchy5"/>
    <dgm:cxn modelId="{8109B023-2921-44F0-8ABD-0C1E91A5019C}" type="presOf" srcId="{701C5B3A-A8C1-4DC2-BDF7-93244CEB46BD}" destId="{14E34576-0208-4932-9FAD-8A5079126116}" srcOrd="0" destOrd="0" presId="urn:microsoft.com/office/officeart/2005/8/layout/hierarchy5"/>
    <dgm:cxn modelId="{35DD8CB1-B5B8-4489-909E-A29076E84D53}" type="presOf" srcId="{31A77C39-7C36-4435-8165-F738BD4C4EA4}" destId="{8901B54E-8C08-466D-91A7-E7429F397076}" srcOrd="1" destOrd="0" presId="urn:microsoft.com/office/officeart/2005/8/layout/hierarchy5"/>
    <dgm:cxn modelId="{8398E9C1-5AAF-442B-A101-05BC197F4206}" srcId="{9A62547C-BC69-4C28-9367-B660C2EBCA55}" destId="{4B76D6DB-B57E-4539-9E1E-708CB55386AC}" srcOrd="5" destOrd="0" parTransId="{897C68AC-36DF-426C-992B-092429AC3033}" sibTransId="{64927A4E-307C-49F0-9C77-B91AEFB42720}"/>
    <dgm:cxn modelId="{71161E04-59BC-4548-9F00-A0F2B692E565}" type="presOf" srcId="{626A7892-0DFF-4760-89B4-BC0E9A44E37B}" destId="{54C08771-D3FF-47BF-A10F-9741D982596C}" srcOrd="1" destOrd="0" presId="urn:microsoft.com/office/officeart/2005/8/layout/hierarchy5"/>
    <dgm:cxn modelId="{68F668D1-9D57-4F28-B1F9-A68FCCBBAD28}" type="presOf" srcId="{C959B37D-BE0F-450D-9F67-40D2ED82341F}" destId="{431924F9-5819-4C92-87E5-D1C01BB798B7}" srcOrd="0" destOrd="0" presId="urn:microsoft.com/office/officeart/2005/8/layout/hierarchy5"/>
    <dgm:cxn modelId="{4D022DCF-C7BF-48B8-BF65-4AF70D22B86D}" type="presOf" srcId="{EFBBF94C-A4B0-479F-90FD-599BBAEDB3DD}" destId="{0EC886AA-A385-425E-8E89-DD04CC6EB77A}" srcOrd="0" destOrd="0" presId="urn:microsoft.com/office/officeart/2005/8/layout/hierarchy5"/>
    <dgm:cxn modelId="{4C565E10-0915-4DD7-8C6D-B978AAE8FBFA}" type="presOf" srcId="{9A62547C-BC69-4C28-9367-B660C2EBCA55}" destId="{676E7E94-DF82-4838-A848-BC770B325E97}" srcOrd="0" destOrd="0" presId="urn:microsoft.com/office/officeart/2005/8/layout/hierarchy5"/>
    <dgm:cxn modelId="{0D348752-078E-407B-A642-AEE070019F4A}" type="presOf" srcId="{597CD835-42F4-42B8-9DED-A552FA8259B3}" destId="{5E0128D0-ED6D-42A8-9CF0-9CE33CD395CF}" srcOrd="1" destOrd="0" presId="urn:microsoft.com/office/officeart/2005/8/layout/hierarchy5"/>
    <dgm:cxn modelId="{BF0B170B-37C8-42DD-8D6E-ACA0888EDF42}" type="presOf" srcId="{8D12F7CF-0565-4B3C-9BDA-0336B1F27AF0}" destId="{15A4279D-CFB7-4EAB-BC9E-2853AD39EBFC}" srcOrd="0" destOrd="0" presId="urn:microsoft.com/office/officeart/2005/8/layout/hierarchy5"/>
    <dgm:cxn modelId="{CD668316-4E53-49FD-B51E-DE15B8A526D5}" type="presOf" srcId="{701C5B3A-A8C1-4DC2-BDF7-93244CEB46BD}" destId="{860C5D4C-18FA-44FF-AF4C-CB5F15DF7CC9}" srcOrd="1" destOrd="0" presId="urn:microsoft.com/office/officeart/2005/8/layout/hierarchy5"/>
    <dgm:cxn modelId="{4B261D07-DB93-46A3-9EB6-80AB28F366F9}" srcId="{AC777F72-D717-4646-9C8F-0AD2F080D891}" destId="{C092EE82-F5C4-4EA6-8AC1-5B0F2E778B70}" srcOrd="0" destOrd="0" parTransId="{715B92CA-D1BB-49F1-8738-BCC06DAB73BA}" sibTransId="{98DA5C6A-0735-4178-B994-B693E8D0E3E9}"/>
    <dgm:cxn modelId="{5208212D-2083-4DF7-8C6A-EB1309FC07D7}" type="presOf" srcId="{626A7892-0DFF-4760-89B4-BC0E9A44E37B}" destId="{56F6BF98-DF8E-4147-B417-30586176A64C}" srcOrd="0" destOrd="0" presId="urn:microsoft.com/office/officeart/2005/8/layout/hierarchy5"/>
    <dgm:cxn modelId="{C8EDC8BC-99CA-4ECC-8B7B-94E124D8A0DF}" type="presOf" srcId="{BE8CE712-06B1-4CEC-9AA0-40D63C1F3194}" destId="{1839291F-EA43-4157-8593-2F952B3516F9}" srcOrd="0" destOrd="0" presId="urn:microsoft.com/office/officeart/2005/8/layout/hierarchy5"/>
    <dgm:cxn modelId="{9F02BB7F-B260-4CE1-BF2C-2135DD651C5D}" type="presOf" srcId="{C959B37D-BE0F-450D-9F67-40D2ED82341F}" destId="{851DDDAA-157B-4E0B-80C5-F43A4914BDBE}" srcOrd="1" destOrd="0" presId="urn:microsoft.com/office/officeart/2005/8/layout/hierarchy5"/>
    <dgm:cxn modelId="{5130DCB9-8410-429D-88C2-18C9D3A6411E}" type="presOf" srcId="{D8D109D8-9699-4D88-8CE5-725AB0FED7C3}" destId="{61AF33AF-58AC-4C52-BCF0-F5851D5EFE44}" srcOrd="1" destOrd="0" presId="urn:microsoft.com/office/officeart/2005/8/layout/hierarchy5"/>
    <dgm:cxn modelId="{1C3BBA8B-E858-4BEB-B536-FF5B3CBFDC02}" type="presOf" srcId="{31A77C39-7C36-4435-8165-F738BD4C4EA4}" destId="{BC7E7A94-905D-4A91-9CAF-4F98CA236054}" srcOrd="0" destOrd="0" presId="urn:microsoft.com/office/officeart/2005/8/layout/hierarchy5"/>
    <dgm:cxn modelId="{DB34FA6E-E6E1-41DE-8843-33667775180E}" srcId="{3D80D1DF-0013-4426-BAEE-DF67A69D7D5F}" destId="{76D16917-B6AF-4EFF-9B8C-93994348AAC8}" srcOrd="0" destOrd="0" parTransId="{47D8D555-2E4F-41C3-8D10-0B30BAABB68A}" sibTransId="{2CA4FF5E-BEFD-446D-93F0-F671172FAE24}"/>
    <dgm:cxn modelId="{F7036983-DBEB-47F8-A414-459F2749A1DD}" srcId="{A2FD615C-ACD0-4D73-A327-413B63F64EF4}" destId="{B62EFC6B-CD13-46E9-845B-90054C51894F}" srcOrd="0" destOrd="0" parTransId="{73C10547-9772-44C1-97B3-71247A69A60A}" sibTransId="{14916907-3F3E-432A-8479-13DAB41A95A5}"/>
    <dgm:cxn modelId="{ED45A3B8-8852-4519-8E96-C37EF59CC60C}" type="presOf" srcId="{067F49CA-307A-4A44-B314-D0BA8286EAA6}" destId="{8095D036-7C1C-425C-BA96-76C8B3ED77E1}" srcOrd="1" destOrd="0" presId="urn:microsoft.com/office/officeart/2005/8/layout/hierarchy5"/>
    <dgm:cxn modelId="{876793A4-F866-471C-B3AB-A3187915129F}" srcId="{BE8CE712-06B1-4CEC-9AA0-40D63C1F3194}" destId="{64DBC0EE-D51E-4229-BB93-55BE40C7AE24}" srcOrd="2" destOrd="0" parTransId="{C19F3343-7870-45F3-AC85-A6A73FEEC8DD}" sibTransId="{4F1DA1ED-4438-4316-9BFF-89601279DB77}"/>
    <dgm:cxn modelId="{A3ADEE37-9764-4421-A26B-AB6BE56B8A25}" srcId="{9A62547C-BC69-4C28-9367-B660C2EBCA55}" destId="{799AD215-F55A-4378-A29E-A3F90904806D}" srcOrd="3" destOrd="0" parTransId="{DA716571-FC26-45BB-909A-0DB8AFCB2251}" sibTransId="{0E431600-1FE1-4BDD-9ADF-0BBCB458A0CD}"/>
    <dgm:cxn modelId="{84DA9B3C-F224-428C-A9AF-DAA6CE89218C}" type="presOf" srcId="{2439E7C8-EA26-4122-86BC-3D67D4E4614D}" destId="{4BB62993-10A8-46A2-87FC-3197B6C7B4BC}" srcOrd="0" destOrd="0" presId="urn:microsoft.com/office/officeart/2005/8/layout/hierarchy5"/>
    <dgm:cxn modelId="{F545BE26-4986-4D57-96A6-CA4C6F8BBEA9}" srcId="{9A62547C-BC69-4C28-9367-B660C2EBCA55}" destId="{5C2D889D-E612-442D-A51E-A8DD52CC8FEE}" srcOrd="0" destOrd="0" parTransId="{D4448041-168C-46CC-87DB-8CE2FA1E69F2}" sibTransId="{75E0C657-B900-48C5-AE03-C6FCCF85EEA7}"/>
    <dgm:cxn modelId="{1E2B841E-E8C2-4B90-914B-BADD91FCEC4E}" type="presOf" srcId="{597CD835-42F4-42B8-9DED-A552FA8259B3}" destId="{F2B637F7-E2EC-433B-A857-EC9DD332EA49}" srcOrd="0" destOrd="0" presId="urn:microsoft.com/office/officeart/2005/8/layout/hierarchy5"/>
    <dgm:cxn modelId="{D6D80DE4-AF10-4DE8-8016-EB0D31652EA5}" srcId="{3D80D1DF-0013-4426-BAEE-DF67A69D7D5F}" destId="{DA9BA61F-1277-4AC2-8DC6-530A2DBB4999}" srcOrd="2" destOrd="0" parTransId="{626A7892-0DFF-4760-89B4-BC0E9A44E37B}" sibTransId="{F3A17AF2-37C3-4917-A32C-82E9E9528E8D}"/>
    <dgm:cxn modelId="{F688B781-8885-499D-A438-CDF8E838AF36}" srcId="{DA9BA61F-1277-4AC2-8DC6-530A2DBB4999}" destId="{BE8CE712-06B1-4CEC-9AA0-40D63C1F3194}" srcOrd="0" destOrd="0" parTransId="{FE8E4B1E-7CA3-4B7C-A2EC-DF0E9076A23D}" sibTransId="{F75A455D-0DDF-4BA3-80C0-D969B9C74BD4}"/>
    <dgm:cxn modelId="{FC1A7025-20EF-48A3-A4DB-2E5145400883}" type="presOf" srcId="{99591F76-6D39-4446-BAC9-DF15C57B27A6}" destId="{CFC66B28-3BD5-4967-B953-284E35E71A64}" srcOrd="1" destOrd="0" presId="urn:microsoft.com/office/officeart/2005/8/layout/hierarchy5"/>
    <dgm:cxn modelId="{AC906E74-EEFB-4F93-8E7C-189F8016CCC7}" type="presOf" srcId="{067F49CA-307A-4A44-B314-D0BA8286EAA6}" destId="{472C9827-B7BF-48BA-B9E5-B04A85C7C071}" srcOrd="0" destOrd="0" presId="urn:microsoft.com/office/officeart/2005/8/layout/hierarchy5"/>
    <dgm:cxn modelId="{4DE327EA-1CD6-4B94-A365-80CB19ED3877}" type="presOf" srcId="{5C2D889D-E612-442D-A51E-A8DD52CC8FEE}" destId="{5565635C-2408-4028-A876-33220F775BAF}" srcOrd="0" destOrd="0" presId="urn:microsoft.com/office/officeart/2005/8/layout/hierarchy5"/>
    <dgm:cxn modelId="{9A190954-031F-4C3F-95AC-49D08694DC09}" srcId="{76D16917-B6AF-4EFF-9B8C-93994348AAC8}" destId="{68A069E7-938E-4E51-B6D7-A637E48DA6CE}" srcOrd="0" destOrd="0" parTransId="{31A77C39-7C36-4435-8165-F738BD4C4EA4}" sibTransId="{910ACB76-DB3E-4035-94AB-0985BB87D0A4}"/>
    <dgm:cxn modelId="{17F1484C-C420-4F70-88C7-C2609E50A91D}" type="presOf" srcId="{799AD215-F55A-4378-A29E-A3F90904806D}" destId="{47551C85-242A-44DF-85A8-2238EE261AF2}" srcOrd="1" destOrd="0" presId="urn:microsoft.com/office/officeart/2005/8/layout/hierarchy5"/>
    <dgm:cxn modelId="{C374E5C6-2005-4C9A-877C-ECCD51C4E9CF}" type="presOf" srcId="{4B76D6DB-B57E-4539-9E1E-708CB55386AC}" destId="{D527B646-DE1A-4FD2-9E28-1FAEAEDB5CF2}" srcOrd="0" destOrd="0" presId="urn:microsoft.com/office/officeart/2005/8/layout/hierarchy5"/>
    <dgm:cxn modelId="{52EB7EF7-0BCF-41F0-90F1-3C93BB007E76}" type="presOf" srcId="{442AFC8D-26AD-4015-B0EE-A56A3FA812E8}" destId="{EA303E0C-4157-4B24-8332-366CB9C2989E}" srcOrd="0" destOrd="0" presId="urn:microsoft.com/office/officeart/2005/8/layout/hierarchy5"/>
    <dgm:cxn modelId="{EE31AEEC-D0F7-4B43-A974-D5EBA3584861}" srcId="{1A1BF3C9-B3AD-4AC2-9E66-F1A892845E05}" destId="{AC777F72-D717-4646-9C8F-0AD2F080D891}" srcOrd="0" destOrd="0" parTransId="{C959B37D-BE0F-450D-9F67-40D2ED82341F}" sibTransId="{FE9872AB-0D0B-4E62-90DB-ADE61760454C}"/>
    <dgm:cxn modelId="{CF67B1B9-21C1-49D1-AB27-22ECD18AEB4F}" srcId="{C092EE82-F5C4-4EA6-8AC1-5B0F2E778B70}" destId="{790810A0-749C-47E7-82D9-7CB6B84504C9}" srcOrd="0" destOrd="0" parTransId="{067F49CA-307A-4A44-B314-D0BA8286EAA6}" sibTransId="{0EB92811-9B78-44E5-9FD1-3C23CE916A7E}"/>
    <dgm:cxn modelId="{5750FF34-7D8D-438C-A897-9133BE01DBF9}" type="presOf" srcId="{AB2DF5CD-E788-42CF-8ED7-7AFEB563AF1A}" destId="{38D18B8D-EA2E-4437-AF5D-E6C49A0971F1}" srcOrd="0" destOrd="0" presId="urn:microsoft.com/office/officeart/2005/8/layout/hierarchy5"/>
    <dgm:cxn modelId="{53EF0AAA-3006-4230-830D-EE026232AFC8}" srcId="{BE8CE712-06B1-4CEC-9AA0-40D63C1F3194}" destId="{12A4EB1A-D261-42B1-A978-91C8C092D771}" srcOrd="3" destOrd="0" parTransId="{87BE28D9-C27F-45A8-AB18-15F7D482305D}" sibTransId="{BA030001-8CC8-491A-8808-83C30627DAE8}"/>
    <dgm:cxn modelId="{15D1A9AC-50EA-40CD-ADE7-E64A8A9AD972}" type="presOf" srcId="{68A069E7-938E-4E51-B6D7-A637E48DA6CE}" destId="{06084C63-A495-4C11-A075-3745F41EFAF7}" srcOrd="0" destOrd="0" presId="urn:microsoft.com/office/officeart/2005/8/layout/hierarchy5"/>
    <dgm:cxn modelId="{823743DB-9C76-4DA1-9656-7448F55D305A}" srcId="{BE8CE712-06B1-4CEC-9AA0-40D63C1F3194}" destId="{442AFC8D-26AD-4015-B0EE-A56A3FA812E8}" srcOrd="0" destOrd="0" parTransId="{D8D109D8-9699-4D88-8CE5-725AB0FED7C3}" sibTransId="{D11E1A69-5608-4DDB-9563-23223526D09F}"/>
    <dgm:cxn modelId="{E13A9B27-523B-410D-BA9A-733E7C7981E3}" type="presOf" srcId="{DA9BA61F-1277-4AC2-8DC6-530A2DBB4999}" destId="{747D0327-4C99-4DDE-A2F4-865E11B697F3}" srcOrd="0" destOrd="0" presId="urn:microsoft.com/office/officeart/2005/8/layout/hierarchy5"/>
    <dgm:cxn modelId="{BB8A9117-949E-4BBF-8D59-F494C0E697F2}" type="presOf" srcId="{B62EFC6B-CD13-46E9-845B-90054C51894F}" destId="{D2C3B0F0-35BC-4000-9034-154960B9BCE5}" srcOrd="0" destOrd="0" presId="urn:microsoft.com/office/officeart/2005/8/layout/hierarchy5"/>
    <dgm:cxn modelId="{F2C185EA-4C9E-48D6-A4B0-597800E10B61}" type="presOf" srcId="{15872B42-46D7-4B33-8D90-E4721857D25C}" destId="{A67050C1-E357-4158-B3A4-8570B9A07B6F}" srcOrd="1" destOrd="0" presId="urn:microsoft.com/office/officeart/2005/8/layout/hierarchy5"/>
    <dgm:cxn modelId="{EFF7939A-1396-4203-8079-A54D852BD95F}" type="presOf" srcId="{73C10547-9772-44C1-97B3-71247A69A60A}" destId="{7340144A-1F0E-4E74-A6FF-4D56D2EE0F2C}" srcOrd="1" destOrd="0" presId="urn:microsoft.com/office/officeart/2005/8/layout/hierarchy5"/>
    <dgm:cxn modelId="{30C56C95-6687-4E27-9085-5BAB2D63E503}" type="presOf" srcId="{FE8E4B1E-7CA3-4B7C-A2EC-DF0E9076A23D}" destId="{8CCD9587-2C88-4CF5-B43B-45CC7EC9E68C}" srcOrd="1" destOrd="0" presId="urn:microsoft.com/office/officeart/2005/8/layout/hierarchy5"/>
    <dgm:cxn modelId="{C5EEE36B-9028-482D-8A63-7992FFD55046}" type="presOf" srcId="{D8D109D8-9699-4D88-8CE5-725AB0FED7C3}" destId="{843DDCDC-DB52-4D88-8509-C59004B028CA}" srcOrd="0" destOrd="0" presId="urn:microsoft.com/office/officeart/2005/8/layout/hierarchy5"/>
    <dgm:cxn modelId="{E93A8C9D-D080-4EDC-B205-451E4EBB67CB}" type="presOf" srcId="{676A947D-3A07-402D-8932-CBF19DA1FD2D}" destId="{CCA91CA0-19F4-4F94-8E77-E927CF316998}" srcOrd="1" destOrd="0" presId="urn:microsoft.com/office/officeart/2005/8/layout/hierarchy5"/>
    <dgm:cxn modelId="{ED51F748-776E-4478-B1BE-CABCA3540353}" srcId="{9A62547C-BC69-4C28-9367-B660C2EBCA55}" destId="{8D12F7CF-0565-4B3C-9BDA-0336B1F27AF0}" srcOrd="1" destOrd="0" parTransId="{0D679AE6-D99F-4533-8B53-807A3A754BD1}" sibTransId="{37E7BE35-E2F2-4557-9972-B2DA441BAD85}"/>
    <dgm:cxn modelId="{F141FD62-9C10-42AA-8A35-502AB19317C8}" srcId="{9A62547C-BC69-4C28-9367-B660C2EBCA55}" destId="{597CD835-42F4-42B8-9DED-A552FA8259B3}" srcOrd="2" destOrd="0" parTransId="{6F950B20-2EBA-4F78-912B-9542DBB5A567}" sibTransId="{407562AA-A2D9-49E9-9B54-716668E23416}"/>
    <dgm:cxn modelId="{38D9458F-F5B4-45EF-AD7E-82679D56581A}" type="presOf" srcId="{C19F3343-7870-45F3-AC85-A6A73FEEC8DD}" destId="{1F712CF6-82DC-476F-8847-F59FC8C3F645}" srcOrd="0" destOrd="0" presId="urn:microsoft.com/office/officeart/2005/8/layout/hierarchy5"/>
    <dgm:cxn modelId="{F9CF8D36-58DC-4795-A33F-F210CFAED60A}" srcId="{9A62547C-BC69-4C28-9367-B660C2EBCA55}" destId="{DB10CCE0-3CE4-4650-B973-4414EC6D326B}" srcOrd="4" destOrd="0" parTransId="{47FF4BDC-3345-42B9-A865-D2BDFF7B34D5}" sibTransId="{667286CF-EC48-4883-9B2B-00EF70A2FC14}"/>
    <dgm:cxn modelId="{DA00468D-E46D-46C0-949D-291070B05BBE}" type="presOf" srcId="{12A4EB1A-D261-42B1-A978-91C8C092D771}" destId="{14664C3C-68BC-4504-A1A5-17A9A8E222E0}" srcOrd="0" destOrd="0" presId="urn:microsoft.com/office/officeart/2005/8/layout/hierarchy5"/>
    <dgm:cxn modelId="{051C671E-49A7-446E-A367-68C8170D3930}" srcId="{BE8CE712-06B1-4CEC-9AA0-40D63C1F3194}" destId="{AB2DF5CD-E788-42CF-8ED7-7AFEB563AF1A}" srcOrd="1" destOrd="0" parTransId="{15872B42-46D7-4B33-8D90-E4721857D25C}" sibTransId="{E1354C4B-87AD-446B-AF0B-B9EA2C2EE421}"/>
    <dgm:cxn modelId="{5C5C5FFA-6050-4654-9C44-0B6467649F83}" srcId="{5C2D889D-E612-442D-A51E-A8DD52CC8FEE}" destId="{A2FD615C-ACD0-4D73-A327-413B63F64EF4}" srcOrd="1" destOrd="0" parTransId="{EFBBF94C-A4B0-479F-90FD-599BBAEDB3DD}" sibTransId="{3EB26DBA-DCEC-4D01-AF1E-2FBF7812B4D9}"/>
    <dgm:cxn modelId="{58A45209-BDD6-40E7-8237-634ABB5B48F4}" type="presOf" srcId="{AC777F72-D717-4646-9C8F-0AD2F080D891}" destId="{E48AC637-7AC2-4796-97CF-28A3929947E1}" srcOrd="0" destOrd="0" presId="urn:microsoft.com/office/officeart/2005/8/layout/hierarchy5"/>
    <dgm:cxn modelId="{97F05CD0-3222-446F-A616-8F5DB97E3E2B}" type="presOf" srcId="{87BE28D9-C27F-45A8-AB18-15F7D482305D}" destId="{62F8CB8F-1583-4C25-9165-1FF1985306DC}" srcOrd="0" destOrd="0" presId="urn:microsoft.com/office/officeart/2005/8/layout/hierarchy5"/>
    <dgm:cxn modelId="{BB6F723B-86EC-488A-9CC1-270A0793FD14}" type="presOf" srcId="{715B92CA-D1BB-49F1-8738-BCC06DAB73BA}" destId="{C9D16263-730D-4EA8-AA09-465F2F5F90B2}" srcOrd="1" destOrd="0" presId="urn:microsoft.com/office/officeart/2005/8/layout/hierarchy5"/>
    <dgm:cxn modelId="{ED691176-30D7-4079-8AF2-A502D393865D}" type="presOf" srcId="{8D12F7CF-0565-4B3C-9BDA-0336B1F27AF0}" destId="{9759C205-89BD-43BA-B9F1-C56EDE738D9E}" srcOrd="1" destOrd="0" presId="urn:microsoft.com/office/officeart/2005/8/layout/hierarchy5"/>
    <dgm:cxn modelId="{DBA1C044-D69C-49F6-95A4-718AAD204785}" type="presOf" srcId="{FE8E4B1E-7CA3-4B7C-A2EC-DF0E9076A23D}" destId="{84B4F0C4-976E-406B-A5CD-4D0BB24F9EE3}" srcOrd="0" destOrd="0" presId="urn:microsoft.com/office/officeart/2005/8/layout/hierarchy5"/>
    <dgm:cxn modelId="{93A14F8D-1FE5-4A7F-B218-4FEE8F7A5719}" type="presOf" srcId="{FD3B9933-6621-491C-83CE-D50E5FFA5B03}" destId="{8C151E7D-703A-49C6-9F3F-59262128BD8B}" srcOrd="0" destOrd="0" presId="urn:microsoft.com/office/officeart/2005/8/layout/hierarchy5"/>
    <dgm:cxn modelId="{9CB401D4-585E-4C3F-B2A3-7809643D36CE}" type="presOf" srcId="{9D002533-6827-4F9F-957F-199958FC2A11}" destId="{36DE8295-2207-4BCD-9872-547D1201E0E3}" srcOrd="0" destOrd="0" presId="urn:microsoft.com/office/officeart/2005/8/layout/hierarchy5"/>
    <dgm:cxn modelId="{B0D70DE2-671D-4CCB-9DFD-B737A8BDAA9A}" type="presOf" srcId="{4B76D6DB-B57E-4539-9E1E-708CB55386AC}" destId="{1C75AE4F-FC8F-44AE-A46B-2D1783AB5954}" srcOrd="1" destOrd="0" presId="urn:microsoft.com/office/officeart/2005/8/layout/hierarchy5"/>
    <dgm:cxn modelId="{BF39DCC0-EE77-430F-9F35-5BC571745C0B}" type="presOf" srcId="{40D523EE-C478-49C4-83AD-3ECC3D3EAEB8}" destId="{E889E03E-EF33-407A-81A1-D38B56222FE9}" srcOrd="0" destOrd="0" presId="urn:microsoft.com/office/officeart/2005/8/layout/hierarchy5"/>
    <dgm:cxn modelId="{ECF88531-1840-40A7-8A89-5A92F5532BC5}" type="presOf" srcId="{715B92CA-D1BB-49F1-8738-BCC06DAB73BA}" destId="{757163A2-E319-49F2-9B05-936AF1D0914E}" srcOrd="0" destOrd="0" presId="urn:microsoft.com/office/officeart/2005/8/layout/hierarchy5"/>
    <dgm:cxn modelId="{F4EF625D-973F-4317-957D-ACE23707674D}" type="presOf" srcId="{15872B42-46D7-4B33-8D90-E4721857D25C}" destId="{8A9ADAB5-FA5C-405B-8AC6-ECD4A2660161}" srcOrd="0" destOrd="0" presId="urn:microsoft.com/office/officeart/2005/8/layout/hierarchy5"/>
    <dgm:cxn modelId="{BBF998D9-12B7-4110-9A25-6859A97D0D3A}" type="presOf" srcId="{1A1BF3C9-B3AD-4AC2-9E66-F1A892845E05}" destId="{2479F7C3-F0BC-40B9-8688-6E6A79A0B5EB}" srcOrd="0" destOrd="0" presId="urn:microsoft.com/office/officeart/2005/8/layout/hierarchy5"/>
    <dgm:cxn modelId="{7C4AE758-7B98-459F-9331-A8598155A159}" type="presOf" srcId="{EFBBF94C-A4B0-479F-90FD-599BBAEDB3DD}" destId="{34143A70-F5A9-4674-B14B-7CDC51461B83}" srcOrd="1" destOrd="0" presId="urn:microsoft.com/office/officeart/2005/8/layout/hierarchy5"/>
    <dgm:cxn modelId="{645091C7-2089-4E86-8CB4-53D8E3C6B7F9}" type="presOf" srcId="{790810A0-749C-47E7-82D9-7CB6B84504C9}" destId="{AF11DBBE-38CB-4083-B489-7A72A849130F}" srcOrd="0" destOrd="0" presId="urn:microsoft.com/office/officeart/2005/8/layout/hierarchy5"/>
    <dgm:cxn modelId="{8646A253-5D7F-4936-8F6E-676A1B58C0E3}" type="presOf" srcId="{47D8D555-2E4F-41C3-8D10-0B30BAABB68A}" destId="{6102BFDD-8E74-4B46-A4B5-407ACA25B05A}" srcOrd="1" destOrd="0" presId="urn:microsoft.com/office/officeart/2005/8/layout/hierarchy5"/>
    <dgm:cxn modelId="{E1A63012-65D3-49E0-852F-B7194128A0DB}" type="presOf" srcId="{99591F76-6D39-4446-BAC9-DF15C57B27A6}" destId="{090D7350-153A-4580-929B-7869429D85B6}" srcOrd="0" destOrd="0" presId="urn:microsoft.com/office/officeart/2005/8/layout/hierarchy5"/>
    <dgm:cxn modelId="{AFC0B787-C8C7-4F64-9105-4B13A082112C}" type="presOf" srcId="{A2FD615C-ACD0-4D73-A327-413B63F64EF4}" destId="{D0FBFD77-20CB-4F2F-9D18-620EDCE9D527}" srcOrd="0" destOrd="0" presId="urn:microsoft.com/office/officeart/2005/8/layout/hierarchy5"/>
    <dgm:cxn modelId="{B5B9E73C-D988-457C-9C31-F62D4D3566BF}" type="presParOf" srcId="{676E7E94-DF82-4838-A848-BC770B325E97}" destId="{E35D9AC0-5667-4D48-B942-7DCF553FFFB9}" srcOrd="0" destOrd="0" presId="urn:microsoft.com/office/officeart/2005/8/layout/hierarchy5"/>
    <dgm:cxn modelId="{AAFA06D0-7DE3-4728-AE09-370936C1EEA1}" type="presParOf" srcId="{E35D9AC0-5667-4D48-B942-7DCF553FFFB9}" destId="{B0C7C502-0077-41F9-87EB-FE42BE197E3F}" srcOrd="0" destOrd="0" presId="urn:microsoft.com/office/officeart/2005/8/layout/hierarchy5"/>
    <dgm:cxn modelId="{82F5FA00-BCB1-4D45-A4FE-6CE0F57D390B}" type="presParOf" srcId="{E35D9AC0-5667-4D48-B942-7DCF553FFFB9}" destId="{6975CC61-4D78-4E2B-978C-222FF9E5E01B}" srcOrd="1" destOrd="0" presId="urn:microsoft.com/office/officeart/2005/8/layout/hierarchy5"/>
    <dgm:cxn modelId="{F59F0D6E-374D-47B7-A50F-5403804946ED}" type="presParOf" srcId="{6975CC61-4D78-4E2B-978C-222FF9E5E01B}" destId="{42ED1ED1-AEF2-4CC9-98F7-CCC9EE73E126}" srcOrd="0" destOrd="0" presId="urn:microsoft.com/office/officeart/2005/8/layout/hierarchy5"/>
    <dgm:cxn modelId="{F53B56A8-BB46-45CE-9206-38277CFD54DC}" type="presParOf" srcId="{42ED1ED1-AEF2-4CC9-98F7-CCC9EE73E126}" destId="{5565635C-2408-4028-A876-33220F775BAF}" srcOrd="0" destOrd="0" presId="urn:microsoft.com/office/officeart/2005/8/layout/hierarchy5"/>
    <dgm:cxn modelId="{99B788D4-E5C8-42E5-BD42-AA0AA4B120F1}" type="presParOf" srcId="{42ED1ED1-AEF2-4CC9-98F7-CCC9EE73E126}" destId="{7F8A90E6-8CAE-4606-894E-AD68BE727583}" srcOrd="1" destOrd="0" presId="urn:microsoft.com/office/officeart/2005/8/layout/hierarchy5"/>
    <dgm:cxn modelId="{BFE965CF-D1E4-43A9-8C84-D5EE6C81FF63}" type="presParOf" srcId="{7F8A90E6-8CAE-4606-894E-AD68BE727583}" destId="{36DE8295-2207-4BCD-9872-547D1201E0E3}" srcOrd="0" destOrd="0" presId="urn:microsoft.com/office/officeart/2005/8/layout/hierarchy5"/>
    <dgm:cxn modelId="{D1F26BAC-4C2E-4413-AD7C-D3E8D059E4A7}" type="presParOf" srcId="{36DE8295-2207-4BCD-9872-547D1201E0E3}" destId="{08B42822-58EF-4F8C-B35E-08F35C072B23}" srcOrd="0" destOrd="0" presId="urn:microsoft.com/office/officeart/2005/8/layout/hierarchy5"/>
    <dgm:cxn modelId="{C9352875-9737-4764-9713-0A6397FAC6C7}" type="presParOf" srcId="{7F8A90E6-8CAE-4606-894E-AD68BE727583}" destId="{6683F5A9-E445-4B60-B87F-E1BA73550899}" srcOrd="1" destOrd="0" presId="urn:microsoft.com/office/officeart/2005/8/layout/hierarchy5"/>
    <dgm:cxn modelId="{2E7AABD1-E4A8-439E-BB0A-05AFCA2353B5}" type="presParOf" srcId="{6683F5A9-E445-4B60-B87F-E1BA73550899}" destId="{9C671EDD-256D-49ED-8EF0-4186CBE5AF5A}" srcOrd="0" destOrd="0" presId="urn:microsoft.com/office/officeart/2005/8/layout/hierarchy5"/>
    <dgm:cxn modelId="{8A80060E-912A-44C0-AD76-DEB80A1B3A24}" type="presParOf" srcId="{6683F5A9-E445-4B60-B87F-E1BA73550899}" destId="{DA31D21A-32D9-404C-80FB-F6F6F68B8A95}" srcOrd="1" destOrd="0" presId="urn:microsoft.com/office/officeart/2005/8/layout/hierarchy5"/>
    <dgm:cxn modelId="{A1A82653-AD03-4400-944E-9C1608706CF8}" type="presParOf" srcId="{DA31D21A-32D9-404C-80FB-F6F6F68B8A95}" destId="{3CA396A4-9BF9-40F5-9A94-12C8AEA0BE55}" srcOrd="0" destOrd="0" presId="urn:microsoft.com/office/officeart/2005/8/layout/hierarchy5"/>
    <dgm:cxn modelId="{C26B4C50-AD20-441E-9F9D-7E3128F7648E}" type="presParOf" srcId="{3CA396A4-9BF9-40F5-9A94-12C8AEA0BE55}" destId="{6102BFDD-8E74-4B46-A4B5-407ACA25B05A}" srcOrd="0" destOrd="0" presId="urn:microsoft.com/office/officeart/2005/8/layout/hierarchy5"/>
    <dgm:cxn modelId="{383E0408-2FF7-404F-95F7-A0A041BFB7B6}" type="presParOf" srcId="{DA31D21A-32D9-404C-80FB-F6F6F68B8A95}" destId="{C8DC43C8-9E6B-4B0E-AE04-652B6F07879A}" srcOrd="1" destOrd="0" presId="urn:microsoft.com/office/officeart/2005/8/layout/hierarchy5"/>
    <dgm:cxn modelId="{55FFF132-E4B5-40EB-97E8-C7166391D14D}" type="presParOf" srcId="{C8DC43C8-9E6B-4B0E-AE04-652B6F07879A}" destId="{54845002-F8B2-44A4-BF29-50901C988A11}" srcOrd="0" destOrd="0" presId="urn:microsoft.com/office/officeart/2005/8/layout/hierarchy5"/>
    <dgm:cxn modelId="{928F9977-D83A-4BB0-AB02-DDB02F2B1F01}" type="presParOf" srcId="{C8DC43C8-9E6B-4B0E-AE04-652B6F07879A}" destId="{C4FB6BB5-FB8F-4AC7-9613-2330FDCE8D54}" srcOrd="1" destOrd="0" presId="urn:microsoft.com/office/officeart/2005/8/layout/hierarchy5"/>
    <dgm:cxn modelId="{61AB4DE0-88F9-4C5E-A114-044871203ADA}" type="presParOf" srcId="{C4FB6BB5-FB8F-4AC7-9613-2330FDCE8D54}" destId="{BC7E7A94-905D-4A91-9CAF-4F98CA236054}" srcOrd="0" destOrd="0" presId="urn:microsoft.com/office/officeart/2005/8/layout/hierarchy5"/>
    <dgm:cxn modelId="{352469F8-3BCB-43EC-92C3-FBE470BAC72C}" type="presParOf" srcId="{BC7E7A94-905D-4A91-9CAF-4F98CA236054}" destId="{8901B54E-8C08-466D-91A7-E7429F397076}" srcOrd="0" destOrd="0" presId="urn:microsoft.com/office/officeart/2005/8/layout/hierarchy5"/>
    <dgm:cxn modelId="{6954FBF0-3446-4C5E-990C-60E53EF7E2C1}" type="presParOf" srcId="{C4FB6BB5-FB8F-4AC7-9613-2330FDCE8D54}" destId="{E884D0A2-6B22-4320-8FDA-B2B6BA317836}" srcOrd="1" destOrd="0" presId="urn:microsoft.com/office/officeart/2005/8/layout/hierarchy5"/>
    <dgm:cxn modelId="{A7467F4B-CC12-499A-9BE1-0970675E737A}" type="presParOf" srcId="{E884D0A2-6B22-4320-8FDA-B2B6BA317836}" destId="{06084C63-A495-4C11-A075-3745F41EFAF7}" srcOrd="0" destOrd="0" presId="urn:microsoft.com/office/officeart/2005/8/layout/hierarchy5"/>
    <dgm:cxn modelId="{8DEF2018-7A75-48F3-AF2C-E885D17A22DB}" type="presParOf" srcId="{E884D0A2-6B22-4320-8FDA-B2B6BA317836}" destId="{98531D51-A23D-43A7-B5FF-8B8338C10D1D}" srcOrd="1" destOrd="0" presId="urn:microsoft.com/office/officeart/2005/8/layout/hierarchy5"/>
    <dgm:cxn modelId="{8E5E4931-5E29-4752-81C9-72F402418A80}" type="presParOf" srcId="{DA31D21A-32D9-404C-80FB-F6F6F68B8A95}" destId="{B3CE291C-8C54-4B27-AFD2-7C1DC88FE48D}" srcOrd="2" destOrd="0" presId="urn:microsoft.com/office/officeart/2005/8/layout/hierarchy5"/>
    <dgm:cxn modelId="{C78557F3-9B0C-4460-8AAF-1FA0B7BB5405}" type="presParOf" srcId="{B3CE291C-8C54-4B27-AFD2-7C1DC88FE48D}" destId="{CCA91CA0-19F4-4F94-8E77-E927CF316998}" srcOrd="0" destOrd="0" presId="urn:microsoft.com/office/officeart/2005/8/layout/hierarchy5"/>
    <dgm:cxn modelId="{EEC562E3-EBA1-4A3C-994C-09EB707E40C2}" type="presParOf" srcId="{DA31D21A-32D9-404C-80FB-F6F6F68B8A95}" destId="{3A42522D-7F35-4696-A2B4-C2CD83AE7C87}" srcOrd="3" destOrd="0" presId="urn:microsoft.com/office/officeart/2005/8/layout/hierarchy5"/>
    <dgm:cxn modelId="{CFCCE8F3-6FFC-46BC-A119-648E91F2E762}" type="presParOf" srcId="{3A42522D-7F35-4696-A2B4-C2CD83AE7C87}" destId="{E889E03E-EF33-407A-81A1-D38B56222FE9}" srcOrd="0" destOrd="0" presId="urn:microsoft.com/office/officeart/2005/8/layout/hierarchy5"/>
    <dgm:cxn modelId="{84C33851-E594-4814-A46F-93BB982E435E}" type="presParOf" srcId="{3A42522D-7F35-4696-A2B4-C2CD83AE7C87}" destId="{F1275F6A-D45B-44B7-9160-16B81635098E}" srcOrd="1" destOrd="0" presId="urn:microsoft.com/office/officeart/2005/8/layout/hierarchy5"/>
    <dgm:cxn modelId="{138BB3B8-78AD-4E39-8BE0-AE870B40458B}" type="presParOf" srcId="{F1275F6A-D45B-44B7-9160-16B81635098E}" destId="{4BB62993-10A8-46A2-87FC-3197B6C7B4BC}" srcOrd="0" destOrd="0" presId="urn:microsoft.com/office/officeart/2005/8/layout/hierarchy5"/>
    <dgm:cxn modelId="{6F211DBE-3D10-45AE-A0B3-42477212BC93}" type="presParOf" srcId="{4BB62993-10A8-46A2-87FC-3197B6C7B4BC}" destId="{BD10D310-673C-4F26-9AA9-9E3122121599}" srcOrd="0" destOrd="0" presId="urn:microsoft.com/office/officeart/2005/8/layout/hierarchy5"/>
    <dgm:cxn modelId="{5651CAF3-E564-46D4-A843-AF481463082E}" type="presParOf" srcId="{F1275F6A-D45B-44B7-9160-16B81635098E}" destId="{67055FE0-62C0-46F1-B46A-8B1A97FBEC42}" srcOrd="1" destOrd="0" presId="urn:microsoft.com/office/officeart/2005/8/layout/hierarchy5"/>
    <dgm:cxn modelId="{E4A07455-A0B3-4F03-8C02-D88AB4D62F99}" type="presParOf" srcId="{67055FE0-62C0-46F1-B46A-8B1A97FBEC42}" destId="{8C151E7D-703A-49C6-9F3F-59262128BD8B}" srcOrd="0" destOrd="0" presId="urn:microsoft.com/office/officeart/2005/8/layout/hierarchy5"/>
    <dgm:cxn modelId="{F45D0ECD-A331-48F3-8995-B7F0B91A7FAC}" type="presParOf" srcId="{67055FE0-62C0-46F1-B46A-8B1A97FBEC42}" destId="{FF82E655-5437-41B2-83CA-A74925A4F874}" srcOrd="1" destOrd="0" presId="urn:microsoft.com/office/officeart/2005/8/layout/hierarchy5"/>
    <dgm:cxn modelId="{4143B1EE-39B0-43EF-8752-B996656DFEE4}" type="presParOf" srcId="{DA31D21A-32D9-404C-80FB-F6F6F68B8A95}" destId="{56F6BF98-DF8E-4147-B417-30586176A64C}" srcOrd="4" destOrd="0" presId="urn:microsoft.com/office/officeart/2005/8/layout/hierarchy5"/>
    <dgm:cxn modelId="{0F020FC1-805D-48D1-971B-5B3FCEB8E722}" type="presParOf" srcId="{56F6BF98-DF8E-4147-B417-30586176A64C}" destId="{54C08771-D3FF-47BF-A10F-9741D982596C}" srcOrd="0" destOrd="0" presId="urn:microsoft.com/office/officeart/2005/8/layout/hierarchy5"/>
    <dgm:cxn modelId="{8F7DE340-FB80-44AC-85E0-ACB1164B5A6F}" type="presParOf" srcId="{DA31D21A-32D9-404C-80FB-F6F6F68B8A95}" destId="{743FB82B-1F2E-42A3-AFAD-EE89C166DBB8}" srcOrd="5" destOrd="0" presId="urn:microsoft.com/office/officeart/2005/8/layout/hierarchy5"/>
    <dgm:cxn modelId="{514D4C4E-DEF8-42C0-8E3B-270CD78F05B2}" type="presParOf" srcId="{743FB82B-1F2E-42A3-AFAD-EE89C166DBB8}" destId="{747D0327-4C99-4DDE-A2F4-865E11B697F3}" srcOrd="0" destOrd="0" presId="urn:microsoft.com/office/officeart/2005/8/layout/hierarchy5"/>
    <dgm:cxn modelId="{F1FC5C74-5406-4A30-BD11-8FEFA8E7FFF0}" type="presParOf" srcId="{743FB82B-1F2E-42A3-AFAD-EE89C166DBB8}" destId="{D4D6518C-6912-4DED-8B27-5B7A1626F271}" srcOrd="1" destOrd="0" presId="urn:microsoft.com/office/officeart/2005/8/layout/hierarchy5"/>
    <dgm:cxn modelId="{D7122D6A-056B-4CB4-B021-6C5B1E1A84AF}" type="presParOf" srcId="{D4D6518C-6912-4DED-8B27-5B7A1626F271}" destId="{84B4F0C4-976E-406B-A5CD-4D0BB24F9EE3}" srcOrd="0" destOrd="0" presId="urn:microsoft.com/office/officeart/2005/8/layout/hierarchy5"/>
    <dgm:cxn modelId="{F0FA5A44-1050-4D1D-9436-3C84D936BC24}" type="presParOf" srcId="{84B4F0C4-976E-406B-A5CD-4D0BB24F9EE3}" destId="{8CCD9587-2C88-4CF5-B43B-45CC7EC9E68C}" srcOrd="0" destOrd="0" presId="urn:microsoft.com/office/officeart/2005/8/layout/hierarchy5"/>
    <dgm:cxn modelId="{84CCDD08-8E59-45E1-B458-D34E5655839F}" type="presParOf" srcId="{D4D6518C-6912-4DED-8B27-5B7A1626F271}" destId="{331A885F-4097-4E64-AACF-ECA5532DBA3A}" srcOrd="1" destOrd="0" presId="urn:microsoft.com/office/officeart/2005/8/layout/hierarchy5"/>
    <dgm:cxn modelId="{4D7F5B15-ACBC-476E-990D-454126D842E5}" type="presParOf" srcId="{331A885F-4097-4E64-AACF-ECA5532DBA3A}" destId="{1839291F-EA43-4157-8593-2F952B3516F9}" srcOrd="0" destOrd="0" presId="urn:microsoft.com/office/officeart/2005/8/layout/hierarchy5"/>
    <dgm:cxn modelId="{8F5E2869-AAB9-45AE-9EBA-59FB30F8B3AF}" type="presParOf" srcId="{331A885F-4097-4E64-AACF-ECA5532DBA3A}" destId="{B2E9F1F5-CDF8-448B-99BB-0EF80DF4605C}" srcOrd="1" destOrd="0" presId="urn:microsoft.com/office/officeart/2005/8/layout/hierarchy5"/>
    <dgm:cxn modelId="{43DFF9DA-585D-4962-9E84-733DAFAB5DDA}" type="presParOf" srcId="{B2E9F1F5-CDF8-448B-99BB-0EF80DF4605C}" destId="{843DDCDC-DB52-4D88-8509-C59004B028CA}" srcOrd="0" destOrd="0" presId="urn:microsoft.com/office/officeart/2005/8/layout/hierarchy5"/>
    <dgm:cxn modelId="{21F4227E-E9A2-4C1A-9B2B-7EE1755899E9}" type="presParOf" srcId="{843DDCDC-DB52-4D88-8509-C59004B028CA}" destId="{61AF33AF-58AC-4C52-BCF0-F5851D5EFE44}" srcOrd="0" destOrd="0" presId="urn:microsoft.com/office/officeart/2005/8/layout/hierarchy5"/>
    <dgm:cxn modelId="{2E5CF84D-1C9C-4315-84D8-C5C1E48D688C}" type="presParOf" srcId="{B2E9F1F5-CDF8-448B-99BB-0EF80DF4605C}" destId="{529A2945-25AD-4B25-8557-26D7362DAD57}" srcOrd="1" destOrd="0" presId="urn:microsoft.com/office/officeart/2005/8/layout/hierarchy5"/>
    <dgm:cxn modelId="{634A3D17-9E4A-42DA-92D2-F3E4E3DFC73D}" type="presParOf" srcId="{529A2945-25AD-4B25-8557-26D7362DAD57}" destId="{EA303E0C-4157-4B24-8332-366CB9C2989E}" srcOrd="0" destOrd="0" presId="urn:microsoft.com/office/officeart/2005/8/layout/hierarchy5"/>
    <dgm:cxn modelId="{474C3AB8-D2E5-4749-95F3-55754917AA7A}" type="presParOf" srcId="{529A2945-25AD-4B25-8557-26D7362DAD57}" destId="{BB26EC52-8C74-49E1-AD11-95DF859E3489}" srcOrd="1" destOrd="0" presId="urn:microsoft.com/office/officeart/2005/8/layout/hierarchy5"/>
    <dgm:cxn modelId="{60D05CFA-ED63-4B67-AEC2-6902EAE37AAB}" type="presParOf" srcId="{B2E9F1F5-CDF8-448B-99BB-0EF80DF4605C}" destId="{8A9ADAB5-FA5C-405B-8AC6-ECD4A2660161}" srcOrd="2" destOrd="0" presId="urn:microsoft.com/office/officeart/2005/8/layout/hierarchy5"/>
    <dgm:cxn modelId="{4141831A-C637-47CC-9918-32AAFE2C6FF3}" type="presParOf" srcId="{8A9ADAB5-FA5C-405B-8AC6-ECD4A2660161}" destId="{A67050C1-E357-4158-B3A4-8570B9A07B6F}" srcOrd="0" destOrd="0" presId="urn:microsoft.com/office/officeart/2005/8/layout/hierarchy5"/>
    <dgm:cxn modelId="{0B0DE48E-8F7D-41C0-B51F-4DCF0AC7030D}" type="presParOf" srcId="{B2E9F1F5-CDF8-448B-99BB-0EF80DF4605C}" destId="{F430E42B-6C4D-467A-9732-CE5F2276A187}" srcOrd="3" destOrd="0" presId="urn:microsoft.com/office/officeart/2005/8/layout/hierarchy5"/>
    <dgm:cxn modelId="{92AA1D0B-D49B-46E9-B10B-E84F370B1FD7}" type="presParOf" srcId="{F430E42B-6C4D-467A-9732-CE5F2276A187}" destId="{38D18B8D-EA2E-4437-AF5D-E6C49A0971F1}" srcOrd="0" destOrd="0" presId="urn:microsoft.com/office/officeart/2005/8/layout/hierarchy5"/>
    <dgm:cxn modelId="{55782362-B9F5-42EC-B0E1-D18CD0D97B09}" type="presParOf" srcId="{F430E42B-6C4D-467A-9732-CE5F2276A187}" destId="{DE921881-AA99-44A3-98E8-B19138F3024C}" srcOrd="1" destOrd="0" presId="urn:microsoft.com/office/officeart/2005/8/layout/hierarchy5"/>
    <dgm:cxn modelId="{31EB6331-7075-42B7-B740-7D148293A465}" type="presParOf" srcId="{B2E9F1F5-CDF8-448B-99BB-0EF80DF4605C}" destId="{1F712CF6-82DC-476F-8847-F59FC8C3F645}" srcOrd="4" destOrd="0" presId="urn:microsoft.com/office/officeart/2005/8/layout/hierarchy5"/>
    <dgm:cxn modelId="{9114C84B-2955-4DC8-A8A9-F1265329708F}" type="presParOf" srcId="{1F712CF6-82DC-476F-8847-F59FC8C3F645}" destId="{FE72AB0C-420E-4283-8D92-9EE6C6DAEEBB}" srcOrd="0" destOrd="0" presId="urn:microsoft.com/office/officeart/2005/8/layout/hierarchy5"/>
    <dgm:cxn modelId="{8CFBD745-3128-414B-A4F4-39BE257F4C10}" type="presParOf" srcId="{B2E9F1F5-CDF8-448B-99BB-0EF80DF4605C}" destId="{F025651C-62DF-4A5F-BEFF-EFAB1518665F}" srcOrd="5" destOrd="0" presId="urn:microsoft.com/office/officeart/2005/8/layout/hierarchy5"/>
    <dgm:cxn modelId="{A6EB12D7-69D1-4B58-9BB4-4BC9CACBCFE2}" type="presParOf" srcId="{F025651C-62DF-4A5F-BEFF-EFAB1518665F}" destId="{7EE13B59-FA47-4F9B-B2E5-A486B8E93AB5}" srcOrd="0" destOrd="0" presId="urn:microsoft.com/office/officeart/2005/8/layout/hierarchy5"/>
    <dgm:cxn modelId="{FF2C5001-8F15-4A26-B2E5-59384424E19B}" type="presParOf" srcId="{F025651C-62DF-4A5F-BEFF-EFAB1518665F}" destId="{DC324934-A2D3-4A71-848B-7C27FF1E1693}" srcOrd="1" destOrd="0" presId="urn:microsoft.com/office/officeart/2005/8/layout/hierarchy5"/>
    <dgm:cxn modelId="{956C5204-174A-4F90-957D-AF024BED77DB}" type="presParOf" srcId="{B2E9F1F5-CDF8-448B-99BB-0EF80DF4605C}" destId="{62F8CB8F-1583-4C25-9165-1FF1985306DC}" srcOrd="6" destOrd="0" presId="urn:microsoft.com/office/officeart/2005/8/layout/hierarchy5"/>
    <dgm:cxn modelId="{78FE3076-99DC-4647-941E-3E25146488F8}" type="presParOf" srcId="{62F8CB8F-1583-4C25-9165-1FF1985306DC}" destId="{8154FAD5-A2DD-445D-8E95-69CD397EC1D6}" srcOrd="0" destOrd="0" presId="urn:microsoft.com/office/officeart/2005/8/layout/hierarchy5"/>
    <dgm:cxn modelId="{CC7C44B7-769D-4BF8-B4F9-C417BBDFC20E}" type="presParOf" srcId="{B2E9F1F5-CDF8-448B-99BB-0EF80DF4605C}" destId="{55CEC142-204C-42F6-914E-CB90E72404BD}" srcOrd="7" destOrd="0" presId="urn:microsoft.com/office/officeart/2005/8/layout/hierarchy5"/>
    <dgm:cxn modelId="{C91B47A5-9D34-40FF-AAC5-5A6E42A45D19}" type="presParOf" srcId="{55CEC142-204C-42F6-914E-CB90E72404BD}" destId="{14664C3C-68BC-4504-A1A5-17A9A8E222E0}" srcOrd="0" destOrd="0" presId="urn:microsoft.com/office/officeart/2005/8/layout/hierarchy5"/>
    <dgm:cxn modelId="{0C7EE08B-B03F-48B8-B4BA-907A075EFE06}" type="presParOf" srcId="{55CEC142-204C-42F6-914E-CB90E72404BD}" destId="{EF798207-BE01-4142-9E2F-70A09666C67F}" srcOrd="1" destOrd="0" presId="urn:microsoft.com/office/officeart/2005/8/layout/hierarchy5"/>
    <dgm:cxn modelId="{6399AD56-4120-4327-92A2-C3B51AFF86D4}" type="presParOf" srcId="{7F8A90E6-8CAE-4606-894E-AD68BE727583}" destId="{0EC886AA-A385-425E-8E89-DD04CC6EB77A}" srcOrd="2" destOrd="0" presId="urn:microsoft.com/office/officeart/2005/8/layout/hierarchy5"/>
    <dgm:cxn modelId="{1DDC4F84-B31B-4916-B936-934C6CAD7F3C}" type="presParOf" srcId="{0EC886AA-A385-425E-8E89-DD04CC6EB77A}" destId="{34143A70-F5A9-4674-B14B-7CDC51461B83}" srcOrd="0" destOrd="0" presId="urn:microsoft.com/office/officeart/2005/8/layout/hierarchy5"/>
    <dgm:cxn modelId="{85893849-EF15-49D0-86DE-71D2E54E7D4C}" type="presParOf" srcId="{7F8A90E6-8CAE-4606-894E-AD68BE727583}" destId="{055F61C4-D588-4396-A0C4-BBDBCA3E454A}" srcOrd="3" destOrd="0" presId="urn:microsoft.com/office/officeart/2005/8/layout/hierarchy5"/>
    <dgm:cxn modelId="{9A7FD18E-CD76-4644-9166-0C3769890308}" type="presParOf" srcId="{055F61C4-D588-4396-A0C4-BBDBCA3E454A}" destId="{D0FBFD77-20CB-4F2F-9D18-620EDCE9D527}" srcOrd="0" destOrd="0" presId="urn:microsoft.com/office/officeart/2005/8/layout/hierarchy5"/>
    <dgm:cxn modelId="{3DCD2564-378D-4726-B231-DDECFC54347F}" type="presParOf" srcId="{055F61C4-D588-4396-A0C4-BBDBCA3E454A}" destId="{94FB9793-19E3-482B-B67B-4A7F73BFFDF9}" srcOrd="1" destOrd="0" presId="urn:microsoft.com/office/officeart/2005/8/layout/hierarchy5"/>
    <dgm:cxn modelId="{6D9FE3B6-C7D4-4E2D-9240-694FDF95AA77}" type="presParOf" srcId="{94FB9793-19E3-482B-B67B-4A7F73BFFDF9}" destId="{532A0D5C-8C64-4B72-940B-78B0088C1D4D}" srcOrd="0" destOrd="0" presId="urn:microsoft.com/office/officeart/2005/8/layout/hierarchy5"/>
    <dgm:cxn modelId="{F19303DB-7B80-4C25-97AF-A11F77D6518C}" type="presParOf" srcId="{532A0D5C-8C64-4B72-940B-78B0088C1D4D}" destId="{7340144A-1F0E-4E74-A6FF-4D56D2EE0F2C}" srcOrd="0" destOrd="0" presId="urn:microsoft.com/office/officeart/2005/8/layout/hierarchy5"/>
    <dgm:cxn modelId="{304C89BF-4CF0-4BBB-9E27-FA9E800412BD}" type="presParOf" srcId="{94FB9793-19E3-482B-B67B-4A7F73BFFDF9}" destId="{2BF263A4-E997-49CF-B1DE-7F32E83F67A2}" srcOrd="1" destOrd="0" presId="urn:microsoft.com/office/officeart/2005/8/layout/hierarchy5"/>
    <dgm:cxn modelId="{6DEAB58A-5106-4970-90FA-060CF74442F1}" type="presParOf" srcId="{2BF263A4-E997-49CF-B1DE-7F32E83F67A2}" destId="{D2C3B0F0-35BC-4000-9034-154960B9BCE5}" srcOrd="0" destOrd="0" presId="urn:microsoft.com/office/officeart/2005/8/layout/hierarchy5"/>
    <dgm:cxn modelId="{7C050E72-234A-4243-AD81-0CD949F6B034}" type="presParOf" srcId="{2BF263A4-E997-49CF-B1DE-7F32E83F67A2}" destId="{D5D2F87D-84FD-40C2-99EA-0FA62C727B91}" srcOrd="1" destOrd="0" presId="urn:microsoft.com/office/officeart/2005/8/layout/hierarchy5"/>
    <dgm:cxn modelId="{F83A6751-E093-4A02-B11B-79AE1E1F8A77}" type="presParOf" srcId="{D5D2F87D-84FD-40C2-99EA-0FA62C727B91}" destId="{090D7350-153A-4580-929B-7869429D85B6}" srcOrd="0" destOrd="0" presId="urn:microsoft.com/office/officeart/2005/8/layout/hierarchy5"/>
    <dgm:cxn modelId="{CB49C931-22A2-481A-A826-208F78376783}" type="presParOf" srcId="{090D7350-153A-4580-929B-7869429D85B6}" destId="{CFC66B28-3BD5-4967-B953-284E35E71A64}" srcOrd="0" destOrd="0" presId="urn:microsoft.com/office/officeart/2005/8/layout/hierarchy5"/>
    <dgm:cxn modelId="{009572FA-26D0-42DE-8E86-FD2C60BCEA1C}" type="presParOf" srcId="{D5D2F87D-84FD-40C2-99EA-0FA62C727B91}" destId="{74DC058E-BB73-442C-A078-067B91513F70}" srcOrd="1" destOrd="0" presId="urn:microsoft.com/office/officeart/2005/8/layout/hierarchy5"/>
    <dgm:cxn modelId="{F60D6FEC-2516-4555-B2A1-7162F93CF1E9}" type="presParOf" srcId="{74DC058E-BB73-442C-A078-067B91513F70}" destId="{D4EEF865-B4C1-4D77-A4EC-A39FE45219C4}" srcOrd="0" destOrd="0" presId="urn:microsoft.com/office/officeart/2005/8/layout/hierarchy5"/>
    <dgm:cxn modelId="{14460E31-C23F-4DE3-BE68-94FAA1A6C3BC}" type="presParOf" srcId="{74DC058E-BB73-442C-A078-067B91513F70}" destId="{FD82B5E8-BE0A-44A5-B61F-7F5AADCC8EA8}" srcOrd="1" destOrd="0" presId="urn:microsoft.com/office/officeart/2005/8/layout/hierarchy5"/>
    <dgm:cxn modelId="{72CDCADB-684D-4CE5-8A55-5008C465F204}" type="presParOf" srcId="{7F8A90E6-8CAE-4606-894E-AD68BE727583}" destId="{14E34576-0208-4932-9FAD-8A5079126116}" srcOrd="4" destOrd="0" presId="urn:microsoft.com/office/officeart/2005/8/layout/hierarchy5"/>
    <dgm:cxn modelId="{F221CD61-2A2E-4878-9A50-D03D5053A54E}" type="presParOf" srcId="{14E34576-0208-4932-9FAD-8A5079126116}" destId="{860C5D4C-18FA-44FF-AF4C-CB5F15DF7CC9}" srcOrd="0" destOrd="0" presId="urn:microsoft.com/office/officeart/2005/8/layout/hierarchy5"/>
    <dgm:cxn modelId="{21DC0AE0-39F1-459D-A82E-371EA9E31BE1}" type="presParOf" srcId="{7F8A90E6-8CAE-4606-894E-AD68BE727583}" destId="{7EE608A7-A2A6-46B4-AFE1-CE7E6CDA0C4A}" srcOrd="5" destOrd="0" presId="urn:microsoft.com/office/officeart/2005/8/layout/hierarchy5"/>
    <dgm:cxn modelId="{D19310CD-A0ED-4692-B8F5-A58D9A14C001}" type="presParOf" srcId="{7EE608A7-A2A6-46B4-AFE1-CE7E6CDA0C4A}" destId="{2479F7C3-F0BC-40B9-8688-6E6A79A0B5EB}" srcOrd="0" destOrd="0" presId="urn:microsoft.com/office/officeart/2005/8/layout/hierarchy5"/>
    <dgm:cxn modelId="{4611298F-74C9-41BA-ADF0-EFE1CA52D081}" type="presParOf" srcId="{7EE608A7-A2A6-46B4-AFE1-CE7E6CDA0C4A}" destId="{03681493-C923-4B65-AD7F-71D8A5701F6F}" srcOrd="1" destOrd="0" presId="urn:microsoft.com/office/officeart/2005/8/layout/hierarchy5"/>
    <dgm:cxn modelId="{21F0736B-1222-40E9-A122-1496554500B4}" type="presParOf" srcId="{03681493-C923-4B65-AD7F-71D8A5701F6F}" destId="{431924F9-5819-4C92-87E5-D1C01BB798B7}" srcOrd="0" destOrd="0" presId="urn:microsoft.com/office/officeart/2005/8/layout/hierarchy5"/>
    <dgm:cxn modelId="{EAC823ED-79D1-41E9-9485-E3965BBC2DF3}" type="presParOf" srcId="{431924F9-5819-4C92-87E5-D1C01BB798B7}" destId="{851DDDAA-157B-4E0B-80C5-F43A4914BDBE}" srcOrd="0" destOrd="0" presId="urn:microsoft.com/office/officeart/2005/8/layout/hierarchy5"/>
    <dgm:cxn modelId="{A668E55B-C6B9-4512-B879-B3669813DA74}" type="presParOf" srcId="{03681493-C923-4B65-AD7F-71D8A5701F6F}" destId="{1AF54427-7779-45D4-B9A6-A5B169D30E13}" srcOrd="1" destOrd="0" presId="urn:microsoft.com/office/officeart/2005/8/layout/hierarchy5"/>
    <dgm:cxn modelId="{384CBF72-9AC3-4D51-8392-FAAAD28F12CA}" type="presParOf" srcId="{1AF54427-7779-45D4-B9A6-A5B169D30E13}" destId="{E48AC637-7AC2-4796-97CF-28A3929947E1}" srcOrd="0" destOrd="0" presId="urn:microsoft.com/office/officeart/2005/8/layout/hierarchy5"/>
    <dgm:cxn modelId="{6D0635CA-1F35-40F0-8864-71DADE41FB25}" type="presParOf" srcId="{1AF54427-7779-45D4-B9A6-A5B169D30E13}" destId="{59846FA5-E941-43E7-A450-934AA1C82059}" srcOrd="1" destOrd="0" presId="urn:microsoft.com/office/officeart/2005/8/layout/hierarchy5"/>
    <dgm:cxn modelId="{DB37824E-DAB7-4527-9351-7FD1220BD84B}" type="presParOf" srcId="{59846FA5-E941-43E7-A450-934AA1C82059}" destId="{757163A2-E319-49F2-9B05-936AF1D0914E}" srcOrd="0" destOrd="0" presId="urn:microsoft.com/office/officeart/2005/8/layout/hierarchy5"/>
    <dgm:cxn modelId="{29494910-5DD0-44B4-AA5A-2BDDE3B49285}" type="presParOf" srcId="{757163A2-E319-49F2-9B05-936AF1D0914E}" destId="{C9D16263-730D-4EA8-AA09-465F2F5F90B2}" srcOrd="0" destOrd="0" presId="urn:microsoft.com/office/officeart/2005/8/layout/hierarchy5"/>
    <dgm:cxn modelId="{359707A0-BB4C-441B-A1F2-2C8BE07A6924}" type="presParOf" srcId="{59846FA5-E941-43E7-A450-934AA1C82059}" destId="{E6B8989E-C831-4FD7-A7BD-AAA1C4804C58}" srcOrd="1" destOrd="0" presId="urn:microsoft.com/office/officeart/2005/8/layout/hierarchy5"/>
    <dgm:cxn modelId="{3E5D4F9C-903F-4C65-9B3A-2A9F5C3F2F13}" type="presParOf" srcId="{E6B8989E-C831-4FD7-A7BD-AAA1C4804C58}" destId="{4B0DE4FA-3178-4AC2-96BB-8243C173745B}" srcOrd="0" destOrd="0" presId="urn:microsoft.com/office/officeart/2005/8/layout/hierarchy5"/>
    <dgm:cxn modelId="{921F8787-16EB-4964-B946-F93E2B3935BD}" type="presParOf" srcId="{E6B8989E-C831-4FD7-A7BD-AAA1C4804C58}" destId="{37EE39A1-89F3-4256-BB0B-2F624EA1BCAE}" srcOrd="1" destOrd="0" presId="urn:microsoft.com/office/officeart/2005/8/layout/hierarchy5"/>
    <dgm:cxn modelId="{14CFFEAB-B47E-45E0-A705-BE7F681F556D}" type="presParOf" srcId="{37EE39A1-89F3-4256-BB0B-2F624EA1BCAE}" destId="{472C9827-B7BF-48BA-B9E5-B04A85C7C071}" srcOrd="0" destOrd="0" presId="urn:microsoft.com/office/officeart/2005/8/layout/hierarchy5"/>
    <dgm:cxn modelId="{894F976C-BE47-4F7B-A7CE-C10ACCF0E19B}" type="presParOf" srcId="{472C9827-B7BF-48BA-B9E5-B04A85C7C071}" destId="{8095D036-7C1C-425C-BA96-76C8B3ED77E1}" srcOrd="0" destOrd="0" presId="urn:microsoft.com/office/officeart/2005/8/layout/hierarchy5"/>
    <dgm:cxn modelId="{96C641D7-CA03-4D50-B47C-B1829389FC03}" type="presParOf" srcId="{37EE39A1-89F3-4256-BB0B-2F624EA1BCAE}" destId="{C2473762-C9FC-4B96-A27E-C150B86C42CC}" srcOrd="1" destOrd="0" presId="urn:microsoft.com/office/officeart/2005/8/layout/hierarchy5"/>
    <dgm:cxn modelId="{D8CC9B1D-B87C-49D4-8BCA-4289AE617477}" type="presParOf" srcId="{C2473762-C9FC-4B96-A27E-C150B86C42CC}" destId="{AF11DBBE-38CB-4083-B489-7A72A849130F}" srcOrd="0" destOrd="0" presId="urn:microsoft.com/office/officeart/2005/8/layout/hierarchy5"/>
    <dgm:cxn modelId="{334A78C4-2763-4EFD-96F5-EBCD13D5B90F}" type="presParOf" srcId="{C2473762-C9FC-4B96-A27E-C150B86C42CC}" destId="{FC2DB8CF-D640-4D30-BEFC-D6FEB115CE43}" srcOrd="1" destOrd="0" presId="urn:microsoft.com/office/officeart/2005/8/layout/hierarchy5"/>
    <dgm:cxn modelId="{AA87B3DD-E9E9-492E-8560-744909B2DE55}" type="presParOf" srcId="{676E7E94-DF82-4838-A848-BC770B325E97}" destId="{5955D506-5516-4348-84E7-A312E58821C0}" srcOrd="1" destOrd="0" presId="urn:microsoft.com/office/officeart/2005/8/layout/hierarchy5"/>
    <dgm:cxn modelId="{340B03E2-80EC-47AC-B284-DCF23CAB6358}" type="presParOf" srcId="{5955D506-5516-4348-84E7-A312E58821C0}" destId="{5990CA37-B86F-4E63-A36E-0AD6B3982B12}" srcOrd="0" destOrd="0" presId="urn:microsoft.com/office/officeart/2005/8/layout/hierarchy5"/>
    <dgm:cxn modelId="{927EFEC0-CEA6-48CB-9511-25598B1366C0}" type="presParOf" srcId="{5990CA37-B86F-4E63-A36E-0AD6B3982B12}" destId="{15A4279D-CFB7-4EAB-BC9E-2853AD39EBFC}" srcOrd="0" destOrd="0" presId="urn:microsoft.com/office/officeart/2005/8/layout/hierarchy5"/>
    <dgm:cxn modelId="{A4EA5B22-377E-42E4-9DEF-ED9544814F7D}" type="presParOf" srcId="{5990CA37-B86F-4E63-A36E-0AD6B3982B12}" destId="{9759C205-89BD-43BA-B9F1-C56EDE738D9E}" srcOrd="1" destOrd="0" presId="urn:microsoft.com/office/officeart/2005/8/layout/hierarchy5"/>
    <dgm:cxn modelId="{F78AD539-22CD-49A8-ABB2-4055C540AD39}" type="presParOf" srcId="{5955D506-5516-4348-84E7-A312E58821C0}" destId="{8764400C-D3A2-47D2-9069-44499D30FDED}" srcOrd="1" destOrd="0" presId="urn:microsoft.com/office/officeart/2005/8/layout/hierarchy5"/>
    <dgm:cxn modelId="{C5617B3D-513D-43D4-8DD4-638871EF367C}" type="presParOf" srcId="{8764400C-D3A2-47D2-9069-44499D30FDED}" destId="{55BDD792-C743-411B-964F-CFD81E24F8DF}" srcOrd="0" destOrd="0" presId="urn:microsoft.com/office/officeart/2005/8/layout/hierarchy5"/>
    <dgm:cxn modelId="{AEF717B2-64EA-4FBF-839B-36BA0785AF60}" type="presParOf" srcId="{5955D506-5516-4348-84E7-A312E58821C0}" destId="{731FBD87-7761-4434-A90F-C58169BAE218}" srcOrd="2" destOrd="0" presId="urn:microsoft.com/office/officeart/2005/8/layout/hierarchy5"/>
    <dgm:cxn modelId="{140F5780-EF2F-41E6-921D-E91C0DD6E002}" type="presParOf" srcId="{731FBD87-7761-4434-A90F-C58169BAE218}" destId="{F2B637F7-E2EC-433B-A857-EC9DD332EA49}" srcOrd="0" destOrd="0" presId="urn:microsoft.com/office/officeart/2005/8/layout/hierarchy5"/>
    <dgm:cxn modelId="{B1FFE37F-1271-47DE-851D-99CDEA3DEF77}" type="presParOf" srcId="{731FBD87-7761-4434-A90F-C58169BAE218}" destId="{5E0128D0-ED6D-42A8-9CF0-9CE33CD395CF}" srcOrd="1" destOrd="0" presId="urn:microsoft.com/office/officeart/2005/8/layout/hierarchy5"/>
    <dgm:cxn modelId="{44FC97EC-BBF5-4EE7-B936-4232BFCA1281}" type="presParOf" srcId="{5955D506-5516-4348-84E7-A312E58821C0}" destId="{9A92173E-2FD6-4072-B783-60C2A4932849}" srcOrd="3" destOrd="0" presId="urn:microsoft.com/office/officeart/2005/8/layout/hierarchy5"/>
    <dgm:cxn modelId="{A415A9C2-B675-4D4C-8BD5-C86D663226CA}" type="presParOf" srcId="{9A92173E-2FD6-4072-B783-60C2A4932849}" destId="{9B263A4A-93F8-47DC-8F7A-984D8F7E0328}" srcOrd="0" destOrd="0" presId="urn:microsoft.com/office/officeart/2005/8/layout/hierarchy5"/>
    <dgm:cxn modelId="{71934615-2786-4E5C-97E9-8016DE084C22}" type="presParOf" srcId="{5955D506-5516-4348-84E7-A312E58821C0}" destId="{B3D72A77-6E37-4D05-ABC9-1B6D458E7306}" srcOrd="4" destOrd="0" presId="urn:microsoft.com/office/officeart/2005/8/layout/hierarchy5"/>
    <dgm:cxn modelId="{4B8B0C2C-ECDB-4F06-92A2-5C8D1A623EFC}" type="presParOf" srcId="{B3D72A77-6E37-4D05-ABC9-1B6D458E7306}" destId="{71BA92FF-5A45-4CE8-BDD1-248D81E282F8}" srcOrd="0" destOrd="0" presId="urn:microsoft.com/office/officeart/2005/8/layout/hierarchy5"/>
    <dgm:cxn modelId="{13028AE6-EABF-432A-A8B2-DD3EAE64EC96}" type="presParOf" srcId="{B3D72A77-6E37-4D05-ABC9-1B6D458E7306}" destId="{47551C85-242A-44DF-85A8-2238EE261AF2}" srcOrd="1" destOrd="0" presId="urn:microsoft.com/office/officeart/2005/8/layout/hierarchy5"/>
    <dgm:cxn modelId="{3F12C118-7C81-4C6E-812F-5A07705EE20B}" type="presParOf" srcId="{5955D506-5516-4348-84E7-A312E58821C0}" destId="{77B8C5A7-FE2A-4856-B96D-59063565B81C}" srcOrd="5" destOrd="0" presId="urn:microsoft.com/office/officeart/2005/8/layout/hierarchy5"/>
    <dgm:cxn modelId="{EDE1CD01-75FD-4293-8AC7-B64D82443DDE}" type="presParOf" srcId="{77B8C5A7-FE2A-4856-B96D-59063565B81C}" destId="{F6C72251-59DD-40B0-989A-3CCA5E4A0F4B}" srcOrd="0" destOrd="0" presId="urn:microsoft.com/office/officeart/2005/8/layout/hierarchy5"/>
    <dgm:cxn modelId="{CFCF17C1-C478-4B7A-970F-A9E25FCE5BFB}" type="presParOf" srcId="{5955D506-5516-4348-84E7-A312E58821C0}" destId="{4BD54713-CC32-4115-A311-CD02EF36D2BE}" srcOrd="6" destOrd="0" presId="urn:microsoft.com/office/officeart/2005/8/layout/hierarchy5"/>
    <dgm:cxn modelId="{BC92B4B2-5516-45D7-94F4-BCBBA08D58A6}" type="presParOf" srcId="{4BD54713-CC32-4115-A311-CD02EF36D2BE}" destId="{26E84B02-E612-44A9-A997-D62DA3F4695B}" srcOrd="0" destOrd="0" presId="urn:microsoft.com/office/officeart/2005/8/layout/hierarchy5"/>
    <dgm:cxn modelId="{5477E8A5-C21C-4803-B07D-767DC45DD6DD}" type="presParOf" srcId="{4BD54713-CC32-4115-A311-CD02EF36D2BE}" destId="{7821097E-205A-47DF-84D0-9AE788F643B7}" srcOrd="1" destOrd="0" presId="urn:microsoft.com/office/officeart/2005/8/layout/hierarchy5"/>
    <dgm:cxn modelId="{1A7B2338-D096-4BF7-88A1-6B56B96A37D3}" type="presParOf" srcId="{5955D506-5516-4348-84E7-A312E58821C0}" destId="{2AEBCEF5-E83D-4BED-BB4B-5DD2178F79BE}" srcOrd="7" destOrd="0" presId="urn:microsoft.com/office/officeart/2005/8/layout/hierarchy5"/>
    <dgm:cxn modelId="{2C836AFC-71D8-4207-B228-715151163361}" type="presParOf" srcId="{2AEBCEF5-E83D-4BED-BB4B-5DD2178F79BE}" destId="{B2E9BBD6-0BE6-4ADB-B81F-290A11CFD2A1}" srcOrd="0" destOrd="0" presId="urn:microsoft.com/office/officeart/2005/8/layout/hierarchy5"/>
    <dgm:cxn modelId="{7BB4FC16-3F7F-4734-8D4D-57144164EB0D}" type="presParOf" srcId="{5955D506-5516-4348-84E7-A312E58821C0}" destId="{3DFC6462-CED6-4704-8A22-8B715D5C2905}" srcOrd="8" destOrd="0" presId="urn:microsoft.com/office/officeart/2005/8/layout/hierarchy5"/>
    <dgm:cxn modelId="{3F907B30-435D-4ACD-BE5A-0DC02EE000B4}" type="presParOf" srcId="{3DFC6462-CED6-4704-8A22-8B715D5C2905}" destId="{D527B646-DE1A-4FD2-9E28-1FAEAEDB5CF2}" srcOrd="0" destOrd="0" presId="urn:microsoft.com/office/officeart/2005/8/layout/hierarchy5"/>
    <dgm:cxn modelId="{23A2F82B-A1A6-4972-AD0C-89D8D21E98AA}" type="presParOf" srcId="{3DFC6462-CED6-4704-8A22-8B715D5C2905}" destId="{1C75AE4F-FC8F-44AE-A46B-2D1783AB5954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0E39D9-E305-49BE-8875-FCFD97F1F8A2}" type="doc">
      <dgm:prSet loTypeId="urn:microsoft.com/office/officeart/2005/8/layout/hierarchy3" loCatId="relationship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EE6482E-17BA-4C8B-AFF9-29658E831155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/>
            <a:t>Phase</a:t>
          </a:r>
        </a:p>
      </dgm:t>
    </dgm:pt>
    <dgm:pt modelId="{0A6E1A3C-6BC8-4B14-BFCD-C87829F9C471}" type="parTrans" cxnId="{1665E90C-2269-46A1-A2C8-4B2EA8415AB1}">
      <dgm:prSet/>
      <dgm:spPr/>
      <dgm:t>
        <a:bodyPr/>
        <a:lstStyle/>
        <a:p>
          <a:endParaRPr lang="en-US"/>
        </a:p>
      </dgm:t>
    </dgm:pt>
    <dgm:pt modelId="{2388336F-EA52-4663-B8FB-3363698CC16C}" type="sibTrans" cxnId="{1665E90C-2269-46A1-A2C8-4B2EA8415AB1}">
      <dgm:prSet/>
      <dgm:spPr/>
      <dgm:t>
        <a:bodyPr/>
        <a:lstStyle/>
        <a:p>
          <a:endParaRPr lang="en-US"/>
        </a:p>
      </dgm:t>
    </dgm:pt>
    <dgm:pt modelId="{1CE3F943-0D9F-4A1A-8C95-AB2839FC0C68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Phase 1</a:t>
          </a:r>
        </a:p>
        <a:p>
          <a:r>
            <a:rPr lang="en-US" sz="1000" b="0" dirty="0"/>
            <a:t>2011</a:t>
          </a:r>
        </a:p>
      </dgm:t>
    </dgm:pt>
    <dgm:pt modelId="{B6B88F27-6BFD-44EA-AE0A-EDBF836350C2}" type="parTrans" cxnId="{8BC88A70-BBFA-4B95-8F45-D16E57BFACE2}">
      <dgm:prSet/>
      <dgm:spPr/>
      <dgm:t>
        <a:bodyPr/>
        <a:lstStyle/>
        <a:p>
          <a:endParaRPr lang="en-US"/>
        </a:p>
      </dgm:t>
    </dgm:pt>
    <dgm:pt modelId="{935DB063-C6CA-4AB7-9B25-F2222D95CBC5}" type="sibTrans" cxnId="{8BC88A70-BBFA-4B95-8F45-D16E57BFACE2}">
      <dgm:prSet/>
      <dgm:spPr/>
      <dgm:t>
        <a:bodyPr/>
        <a:lstStyle/>
        <a:p>
          <a:endParaRPr lang="en-US"/>
        </a:p>
      </dgm:t>
    </dgm:pt>
    <dgm:pt modelId="{7A4FDBC2-CA9A-492E-A5D2-61548BE86A11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/>
            <a:t>Process</a:t>
          </a:r>
        </a:p>
      </dgm:t>
    </dgm:pt>
    <dgm:pt modelId="{E3FD12DC-161F-4756-8EE5-25AEC5E11AE2}" type="parTrans" cxnId="{13CFBD49-468F-45FC-A136-AC7B7C06EE5A}">
      <dgm:prSet/>
      <dgm:spPr/>
      <dgm:t>
        <a:bodyPr/>
        <a:lstStyle/>
        <a:p>
          <a:endParaRPr lang="en-US"/>
        </a:p>
      </dgm:t>
    </dgm:pt>
    <dgm:pt modelId="{B322D6F2-ED82-410E-93D1-2FEE0AE672DA}" type="sibTrans" cxnId="{13CFBD49-468F-45FC-A136-AC7B7C06EE5A}">
      <dgm:prSet/>
      <dgm:spPr/>
      <dgm:t>
        <a:bodyPr/>
        <a:lstStyle/>
        <a:p>
          <a:endParaRPr lang="en-US"/>
        </a:p>
      </dgm:t>
    </dgm:pt>
    <dgm:pt modelId="{4D960870-ECE0-4CA3-A169-7F94AAFDEC0A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STEP I</a:t>
          </a:r>
        </a:p>
        <a:p>
          <a:r>
            <a:rPr lang="en-US" sz="900" b="0" dirty="0"/>
            <a:t>Public Participation and Outreach</a:t>
          </a:r>
        </a:p>
      </dgm:t>
    </dgm:pt>
    <dgm:pt modelId="{B93DB681-A3A4-4126-B421-93EAA656CAA3}" type="parTrans" cxnId="{A568A722-CAB4-4327-BBFC-56BD78EDFEB2}">
      <dgm:prSet/>
      <dgm:spPr/>
      <dgm:t>
        <a:bodyPr/>
        <a:lstStyle/>
        <a:p>
          <a:endParaRPr lang="en-US"/>
        </a:p>
      </dgm:t>
    </dgm:pt>
    <dgm:pt modelId="{A8E5CA48-7DE3-40CB-9426-101B54E12513}" type="sibTrans" cxnId="{A568A722-CAB4-4327-BBFC-56BD78EDFEB2}">
      <dgm:prSet/>
      <dgm:spPr/>
      <dgm:t>
        <a:bodyPr/>
        <a:lstStyle/>
        <a:p>
          <a:endParaRPr lang="en-US"/>
        </a:p>
      </dgm:t>
    </dgm:pt>
    <dgm:pt modelId="{F56EC2E4-6853-4877-9374-598CD18CA44C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Phase 2</a:t>
          </a:r>
        </a:p>
        <a:p>
          <a:r>
            <a:rPr lang="en-US" sz="1000" b="0" dirty="0"/>
            <a:t>2012</a:t>
          </a:r>
        </a:p>
      </dgm:t>
    </dgm:pt>
    <dgm:pt modelId="{DF5B8DF5-6B55-4168-ACB2-C3A7C97847B9}" type="parTrans" cxnId="{7ADF00FE-45BC-480F-8706-14F4C95FED82}">
      <dgm:prSet/>
      <dgm:spPr/>
      <dgm:t>
        <a:bodyPr/>
        <a:lstStyle/>
        <a:p>
          <a:endParaRPr lang="en-US"/>
        </a:p>
      </dgm:t>
    </dgm:pt>
    <dgm:pt modelId="{B452DCF5-446B-4826-9373-1EDBFC380282}" type="sibTrans" cxnId="{7ADF00FE-45BC-480F-8706-14F4C95FED82}">
      <dgm:prSet/>
      <dgm:spPr/>
      <dgm:t>
        <a:bodyPr/>
        <a:lstStyle/>
        <a:p>
          <a:endParaRPr lang="en-US"/>
        </a:p>
      </dgm:t>
    </dgm:pt>
    <dgm:pt modelId="{AA8EA0ED-5564-4C00-A0B4-008CFCB90B2A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Phase  3</a:t>
          </a:r>
        </a:p>
        <a:p>
          <a:r>
            <a:rPr lang="en-US" sz="1000" b="0" dirty="0"/>
            <a:t>2013</a:t>
          </a:r>
        </a:p>
      </dgm:t>
    </dgm:pt>
    <dgm:pt modelId="{8F4D330A-5CE1-4EF4-9B4A-EB2D9096C2F3}" type="parTrans" cxnId="{FA15FBF0-C6B3-4081-AF13-DB5752D5E3E9}">
      <dgm:prSet/>
      <dgm:spPr/>
      <dgm:t>
        <a:bodyPr/>
        <a:lstStyle/>
        <a:p>
          <a:endParaRPr lang="en-US"/>
        </a:p>
      </dgm:t>
    </dgm:pt>
    <dgm:pt modelId="{8E5D2178-351B-41A4-8661-19AF83188A0D}" type="sibTrans" cxnId="{FA15FBF0-C6B3-4081-AF13-DB5752D5E3E9}">
      <dgm:prSet/>
      <dgm:spPr/>
      <dgm:t>
        <a:bodyPr/>
        <a:lstStyle/>
        <a:p>
          <a:endParaRPr lang="en-US"/>
        </a:p>
      </dgm:t>
    </dgm:pt>
    <dgm:pt modelId="{3198E2C0-5A64-4E67-88AA-24CCC7761C0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STEP II</a:t>
          </a:r>
        </a:p>
        <a:p>
          <a:r>
            <a:rPr lang="en-US" sz="900" b="0" dirty="0"/>
            <a:t>Planning and Goal Development</a:t>
          </a:r>
        </a:p>
      </dgm:t>
    </dgm:pt>
    <dgm:pt modelId="{76FDCD0D-5246-4A6D-993E-580BB43FD553}" type="parTrans" cxnId="{3B1BD12B-D684-48ED-85DC-D40F2C9F6359}">
      <dgm:prSet/>
      <dgm:spPr/>
      <dgm:t>
        <a:bodyPr/>
        <a:lstStyle/>
        <a:p>
          <a:endParaRPr lang="en-US"/>
        </a:p>
      </dgm:t>
    </dgm:pt>
    <dgm:pt modelId="{DF088A7F-3C49-4539-BD09-6364703A25B4}" type="sibTrans" cxnId="{3B1BD12B-D684-48ED-85DC-D40F2C9F6359}">
      <dgm:prSet/>
      <dgm:spPr/>
      <dgm:t>
        <a:bodyPr/>
        <a:lstStyle/>
        <a:p>
          <a:endParaRPr lang="en-US"/>
        </a:p>
      </dgm:t>
    </dgm:pt>
    <dgm:pt modelId="{5181065D-9DA8-4936-83AE-AD6DAA4FA76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STEP </a:t>
          </a:r>
          <a:r>
            <a:rPr lang="en-US" sz="1000" b="1" dirty="0" smtClean="0"/>
            <a:t>III</a:t>
          </a:r>
        </a:p>
        <a:p>
          <a:r>
            <a:rPr lang="en-US" sz="1000" b="0" dirty="0" smtClean="0"/>
            <a:t>Data Collection</a:t>
          </a:r>
          <a:endParaRPr lang="en-US" sz="1000" b="0" dirty="0"/>
        </a:p>
      </dgm:t>
    </dgm:pt>
    <dgm:pt modelId="{0FC4FB72-F083-4630-89A5-F95A5987555A}" type="parTrans" cxnId="{FE83F8F0-DEFC-417E-968C-D7D5415CB315}">
      <dgm:prSet/>
      <dgm:spPr/>
      <dgm:t>
        <a:bodyPr/>
        <a:lstStyle/>
        <a:p>
          <a:endParaRPr lang="en-US"/>
        </a:p>
      </dgm:t>
    </dgm:pt>
    <dgm:pt modelId="{9E4F2212-2482-491B-A36E-1803E7CE29B4}" type="sibTrans" cxnId="{FE83F8F0-DEFC-417E-968C-D7D5415CB315}">
      <dgm:prSet/>
      <dgm:spPr/>
      <dgm:t>
        <a:bodyPr/>
        <a:lstStyle/>
        <a:p>
          <a:endParaRPr lang="en-US"/>
        </a:p>
      </dgm:t>
    </dgm:pt>
    <dgm:pt modelId="{F3A78077-AC20-4B7F-BF7B-F88776C8E12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STEP IV</a:t>
          </a:r>
        </a:p>
        <a:p>
          <a:r>
            <a:rPr lang="en-US" sz="1000" b="0" dirty="0" smtClean="0"/>
            <a:t>Problem/Need/ Opportunity Identification</a:t>
          </a:r>
          <a:endParaRPr lang="en-US" sz="1000" b="0" dirty="0"/>
        </a:p>
      </dgm:t>
    </dgm:pt>
    <dgm:pt modelId="{16DE2340-F50C-44EE-8E69-44F3EAFF44DA}" type="parTrans" cxnId="{79D12C00-A3EB-414F-8391-3EE4BA4B5DDC}">
      <dgm:prSet/>
      <dgm:spPr/>
      <dgm:t>
        <a:bodyPr/>
        <a:lstStyle/>
        <a:p>
          <a:endParaRPr lang="en-US"/>
        </a:p>
      </dgm:t>
    </dgm:pt>
    <dgm:pt modelId="{4F5C0036-8826-4BBF-8EAB-5642363B762F}" type="sibTrans" cxnId="{79D12C00-A3EB-414F-8391-3EE4BA4B5DDC}">
      <dgm:prSet/>
      <dgm:spPr/>
      <dgm:t>
        <a:bodyPr/>
        <a:lstStyle/>
        <a:p>
          <a:endParaRPr lang="en-US"/>
        </a:p>
      </dgm:t>
    </dgm:pt>
    <dgm:pt modelId="{F1D0709A-E105-4193-A3BF-0C1EABA46D5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STEP VI</a:t>
          </a:r>
        </a:p>
        <a:p>
          <a:r>
            <a:rPr lang="en-US" sz="1000" b="0" dirty="0" smtClean="0"/>
            <a:t>Project Initiation</a:t>
          </a:r>
          <a:endParaRPr lang="en-US" sz="900" b="0" dirty="0"/>
        </a:p>
      </dgm:t>
    </dgm:pt>
    <dgm:pt modelId="{9FC3C276-5B49-4986-918D-456ACDB1C3B3}" type="parTrans" cxnId="{284F7BF7-C3F1-4E63-8334-2F050DFD2D3C}">
      <dgm:prSet/>
      <dgm:spPr/>
      <dgm:t>
        <a:bodyPr/>
        <a:lstStyle/>
        <a:p>
          <a:endParaRPr lang="en-US"/>
        </a:p>
      </dgm:t>
    </dgm:pt>
    <dgm:pt modelId="{1F75962B-90A5-4596-903D-C2A776BC5C34}" type="sibTrans" cxnId="{284F7BF7-C3F1-4E63-8334-2F050DFD2D3C}">
      <dgm:prSet/>
      <dgm:spPr/>
      <dgm:t>
        <a:bodyPr/>
        <a:lstStyle/>
        <a:p>
          <a:endParaRPr lang="en-US"/>
        </a:p>
      </dgm:t>
    </dgm:pt>
    <dgm:pt modelId="{146B004C-4D2F-4893-9424-39588555FC77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STEP V</a:t>
          </a:r>
        </a:p>
        <a:p>
          <a:r>
            <a:rPr lang="en-US" sz="1000" b="0" dirty="0" smtClean="0"/>
            <a:t>Public Consultation</a:t>
          </a:r>
          <a:endParaRPr lang="en-US" sz="1000" b="0" dirty="0"/>
        </a:p>
      </dgm:t>
    </dgm:pt>
    <dgm:pt modelId="{F3C5610F-B0F8-4AED-A25F-8E052CAB247F}" type="parTrans" cxnId="{FB52A77B-5ED8-494F-AE10-9766096C818A}">
      <dgm:prSet/>
      <dgm:spPr/>
      <dgm:t>
        <a:bodyPr/>
        <a:lstStyle/>
        <a:p>
          <a:endParaRPr lang="en-US"/>
        </a:p>
      </dgm:t>
    </dgm:pt>
    <dgm:pt modelId="{9BB72BCD-B716-4052-AD0E-B5EB9F528F57}" type="sibTrans" cxnId="{FB52A77B-5ED8-494F-AE10-9766096C818A}">
      <dgm:prSet/>
      <dgm:spPr/>
      <dgm:t>
        <a:bodyPr/>
        <a:lstStyle/>
        <a:p>
          <a:endParaRPr lang="en-US"/>
        </a:p>
      </dgm:t>
    </dgm:pt>
    <dgm:pt modelId="{C19D23A2-14F3-4052-9696-B4F6DBCC9B1A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STEP IX</a:t>
          </a:r>
        </a:p>
        <a:p>
          <a:r>
            <a:rPr lang="en-US" sz="1000" b="0" dirty="0"/>
            <a:t>Construction</a:t>
          </a:r>
        </a:p>
      </dgm:t>
    </dgm:pt>
    <dgm:pt modelId="{5AEB602E-BAD5-4C0A-9960-B97D26C9D19E}" type="parTrans" cxnId="{203FF0D4-0B0E-4F91-882E-CEDCCB260AAC}">
      <dgm:prSet/>
      <dgm:spPr/>
      <dgm:t>
        <a:bodyPr/>
        <a:lstStyle/>
        <a:p>
          <a:endParaRPr lang="en-US"/>
        </a:p>
      </dgm:t>
    </dgm:pt>
    <dgm:pt modelId="{7514A4C8-E16B-4DBD-AA11-9FA99E01F9B0}" type="sibTrans" cxnId="{203FF0D4-0B0E-4F91-882E-CEDCCB260AAC}">
      <dgm:prSet/>
      <dgm:spPr/>
      <dgm:t>
        <a:bodyPr/>
        <a:lstStyle/>
        <a:p>
          <a:endParaRPr lang="en-US"/>
        </a:p>
      </dgm:t>
    </dgm:pt>
    <dgm:pt modelId="{2F1AF7CF-FA77-48D5-A7F9-7860AA140FBF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0" dirty="0" smtClean="0"/>
            <a:t>Lead Staff and Key Partners</a:t>
          </a:r>
          <a:endParaRPr lang="en-US" sz="2000" b="0" dirty="0"/>
        </a:p>
      </dgm:t>
    </dgm:pt>
    <dgm:pt modelId="{208D34B9-34BE-4BDD-9189-9D9E037C382F}" type="parTrans" cxnId="{B5E88C17-6848-4C32-9239-D57AFFDF49A8}">
      <dgm:prSet/>
      <dgm:spPr/>
      <dgm:t>
        <a:bodyPr/>
        <a:lstStyle/>
        <a:p>
          <a:endParaRPr lang="en-US"/>
        </a:p>
      </dgm:t>
    </dgm:pt>
    <dgm:pt modelId="{F6737B40-7A88-45C6-AC8A-8F8B8CCFC385}" type="sibTrans" cxnId="{B5E88C17-6848-4C32-9239-D57AFFDF49A8}">
      <dgm:prSet/>
      <dgm:spPr/>
      <dgm:t>
        <a:bodyPr/>
        <a:lstStyle/>
        <a:p>
          <a:endParaRPr lang="en-US"/>
        </a:p>
      </dgm:t>
    </dgm:pt>
    <dgm:pt modelId="{BE4C4DF1-2E3B-4115-B8B7-9558DDB7D323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/>
            <a:t>OCPC</a:t>
          </a:r>
          <a:endParaRPr lang="en-US" sz="1000" b="0"/>
        </a:p>
      </dgm:t>
    </dgm:pt>
    <dgm:pt modelId="{0C3EDC9C-A3B0-4403-9F50-1569542F73A2}" type="parTrans" cxnId="{85F1E3D8-8357-4CC5-B796-A90389C301AA}">
      <dgm:prSet/>
      <dgm:spPr/>
      <dgm:t>
        <a:bodyPr/>
        <a:lstStyle/>
        <a:p>
          <a:endParaRPr lang="en-US"/>
        </a:p>
      </dgm:t>
    </dgm:pt>
    <dgm:pt modelId="{8BD9C6B4-32F0-48F1-80A5-2A4D50F07477}" type="sibTrans" cxnId="{85F1E3D8-8357-4CC5-B796-A90389C301AA}">
      <dgm:prSet/>
      <dgm:spPr/>
      <dgm:t>
        <a:bodyPr/>
        <a:lstStyle/>
        <a:p>
          <a:endParaRPr lang="en-US"/>
        </a:p>
      </dgm:t>
    </dgm:pt>
    <dgm:pt modelId="{ED8F9581-8597-4457-A1F7-E5A5C9A8477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OCPC           </a:t>
          </a:r>
          <a:endParaRPr lang="en-US" sz="1000" b="1" dirty="0" smtClean="0"/>
        </a:p>
        <a:p>
          <a:r>
            <a:rPr lang="en-US" sz="1000" b="0" dirty="0" smtClean="0"/>
            <a:t>Municipalities and </a:t>
          </a:r>
          <a:r>
            <a:rPr lang="en-US" sz="1000" b="0" dirty="0"/>
            <a:t>Task Force</a:t>
          </a:r>
        </a:p>
      </dgm:t>
    </dgm:pt>
    <dgm:pt modelId="{9444F9E8-3020-4512-B5AF-98C7F5AE93F8}" type="parTrans" cxnId="{9DFD4EFF-2493-4CB2-91FF-EBD96F75E670}">
      <dgm:prSet/>
      <dgm:spPr/>
      <dgm:t>
        <a:bodyPr/>
        <a:lstStyle/>
        <a:p>
          <a:endParaRPr lang="en-US"/>
        </a:p>
      </dgm:t>
    </dgm:pt>
    <dgm:pt modelId="{193C4B7C-6452-4AE7-B984-0DFC8D5AA83F}" type="sibTrans" cxnId="{9DFD4EFF-2493-4CB2-91FF-EBD96F75E670}">
      <dgm:prSet/>
      <dgm:spPr/>
      <dgm:t>
        <a:bodyPr/>
        <a:lstStyle/>
        <a:p>
          <a:endParaRPr lang="en-US"/>
        </a:p>
      </dgm:t>
    </dgm:pt>
    <dgm:pt modelId="{5BFF8A74-53DF-46C1-A28B-A23D209A3C42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Municipality </a:t>
          </a:r>
          <a:endParaRPr lang="en-US" sz="1000" b="1" dirty="0" smtClean="0"/>
        </a:p>
        <a:p>
          <a:r>
            <a:rPr lang="en-US" sz="1000" b="0" dirty="0" smtClean="0"/>
            <a:t>(</a:t>
          </a:r>
          <a:r>
            <a:rPr lang="en-US" sz="1000" b="0" dirty="0"/>
            <a:t>Assisted by OCPC)</a:t>
          </a:r>
        </a:p>
      </dgm:t>
    </dgm:pt>
    <dgm:pt modelId="{7B57C7B4-7915-46C0-B4D0-F960EE018F47}" type="parTrans" cxnId="{F13B0A49-FE65-4851-922B-75A89991EA03}">
      <dgm:prSet/>
      <dgm:spPr/>
      <dgm:t>
        <a:bodyPr/>
        <a:lstStyle/>
        <a:p>
          <a:endParaRPr lang="en-US"/>
        </a:p>
      </dgm:t>
    </dgm:pt>
    <dgm:pt modelId="{4A888C2E-5467-42A4-977E-5D4982345F98}" type="sibTrans" cxnId="{F13B0A49-FE65-4851-922B-75A89991EA03}">
      <dgm:prSet/>
      <dgm:spPr/>
      <dgm:t>
        <a:bodyPr/>
        <a:lstStyle/>
        <a:p>
          <a:endParaRPr lang="en-US"/>
        </a:p>
      </dgm:t>
    </dgm:pt>
    <dgm:pt modelId="{DAF5BDFE-8AC3-4421-AF0F-4675C942D343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Municipality</a:t>
          </a:r>
        </a:p>
        <a:p>
          <a:r>
            <a:rPr lang="en-US" sz="1000" b="0" dirty="0" smtClean="0"/>
            <a:t> </a:t>
          </a:r>
          <a:r>
            <a:rPr lang="en-US" sz="1000" b="0" dirty="0"/>
            <a:t>(Assisted by OCPC)</a:t>
          </a:r>
        </a:p>
      </dgm:t>
    </dgm:pt>
    <dgm:pt modelId="{09E11F46-6FD4-4660-B173-81928F1726F4}" type="parTrans" cxnId="{D6093536-A0F3-4FD8-939C-703B1069F6CF}">
      <dgm:prSet/>
      <dgm:spPr/>
      <dgm:t>
        <a:bodyPr/>
        <a:lstStyle/>
        <a:p>
          <a:endParaRPr lang="en-US"/>
        </a:p>
      </dgm:t>
    </dgm:pt>
    <dgm:pt modelId="{6489BA4B-B34B-4C2D-A889-D61BEAF0F163}" type="sibTrans" cxnId="{D6093536-A0F3-4FD8-939C-703B1069F6CF}">
      <dgm:prSet/>
      <dgm:spPr/>
      <dgm:t>
        <a:bodyPr/>
        <a:lstStyle/>
        <a:p>
          <a:endParaRPr lang="en-US"/>
        </a:p>
      </dgm:t>
    </dgm:pt>
    <dgm:pt modelId="{C46D35EB-E966-4A22-AF62-4E236FF470C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/>
            <a:t>OCPC</a:t>
          </a:r>
        </a:p>
      </dgm:t>
    </dgm:pt>
    <dgm:pt modelId="{567D89C2-AF3B-4052-834A-CEFB676F52AA}" type="parTrans" cxnId="{9310CA08-607F-4232-BBCF-16E9EA4072E1}">
      <dgm:prSet/>
      <dgm:spPr/>
      <dgm:t>
        <a:bodyPr/>
        <a:lstStyle/>
        <a:p>
          <a:endParaRPr lang="en-US"/>
        </a:p>
      </dgm:t>
    </dgm:pt>
    <dgm:pt modelId="{4F0AD593-5C2D-4E76-879E-8CFC113E29FA}" type="sibTrans" cxnId="{9310CA08-607F-4232-BBCF-16E9EA4072E1}">
      <dgm:prSet/>
      <dgm:spPr/>
      <dgm:t>
        <a:bodyPr/>
        <a:lstStyle/>
        <a:p>
          <a:endParaRPr lang="en-US"/>
        </a:p>
      </dgm:t>
    </dgm:pt>
    <dgm:pt modelId="{4D5D2338-4713-4FAE-8228-5CECECFDE885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OCPC, </a:t>
          </a:r>
          <a:r>
            <a:rPr lang="en-US" sz="1000" b="1" dirty="0" err="1" smtClean="0"/>
            <a:t>MassDOT</a:t>
          </a:r>
          <a:r>
            <a:rPr lang="en-US" sz="1000" b="1" dirty="0" smtClean="0"/>
            <a:t>, and</a:t>
          </a:r>
          <a:endParaRPr lang="en-US" sz="1000" b="1" dirty="0"/>
        </a:p>
        <a:p>
          <a:r>
            <a:rPr lang="en-US" sz="1000" b="1" dirty="0"/>
            <a:t>Municipality</a:t>
          </a:r>
        </a:p>
      </dgm:t>
    </dgm:pt>
    <dgm:pt modelId="{90E51978-595C-4560-805E-4B91570C9874}" type="parTrans" cxnId="{C938A01E-0D21-4775-8B20-13FD27E45F42}">
      <dgm:prSet/>
      <dgm:spPr/>
      <dgm:t>
        <a:bodyPr/>
        <a:lstStyle/>
        <a:p>
          <a:endParaRPr lang="en-US"/>
        </a:p>
      </dgm:t>
    </dgm:pt>
    <dgm:pt modelId="{630F546B-0BC8-4CF9-B09E-B05B7FD4CCBC}" type="sibTrans" cxnId="{C938A01E-0D21-4775-8B20-13FD27E45F42}">
      <dgm:prSet/>
      <dgm:spPr/>
      <dgm:t>
        <a:bodyPr/>
        <a:lstStyle/>
        <a:p>
          <a:endParaRPr lang="en-US"/>
        </a:p>
      </dgm:t>
    </dgm:pt>
    <dgm:pt modelId="{042C8FA6-7F65-44A1-BA96-2A80CF49D1A6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Selected Contractor</a:t>
          </a:r>
        </a:p>
      </dgm:t>
    </dgm:pt>
    <dgm:pt modelId="{532CC006-6BC1-42C8-BBEE-1C94E44E2F2E}" type="parTrans" cxnId="{1C676450-E340-4B50-B60C-303A52080DC3}">
      <dgm:prSet/>
      <dgm:spPr/>
      <dgm:t>
        <a:bodyPr/>
        <a:lstStyle/>
        <a:p>
          <a:endParaRPr lang="en-US"/>
        </a:p>
      </dgm:t>
    </dgm:pt>
    <dgm:pt modelId="{EF0BC168-4361-49C2-A3D0-12187FE31FE0}" type="sibTrans" cxnId="{1C676450-E340-4B50-B60C-303A52080DC3}">
      <dgm:prSet/>
      <dgm:spPr/>
      <dgm:t>
        <a:bodyPr/>
        <a:lstStyle/>
        <a:p>
          <a:endParaRPr lang="en-US"/>
        </a:p>
      </dgm:t>
    </dgm:pt>
    <dgm:pt modelId="{2AA79775-5A0E-4E10-B653-62703CADE71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STEP VIII</a:t>
          </a:r>
        </a:p>
        <a:p>
          <a:r>
            <a:rPr lang="en-US" sz="1000" b="0" dirty="0" smtClean="0"/>
            <a:t>Environmental/Design/ROW Process</a:t>
          </a:r>
          <a:endParaRPr lang="en-US" sz="1000" b="0" dirty="0"/>
        </a:p>
      </dgm:t>
    </dgm:pt>
    <dgm:pt modelId="{61520C11-7DD4-406D-A60F-5EB7FCBF8CE8}" type="parTrans" cxnId="{4196DE65-167F-4BAB-A1FE-BCB6F8400023}">
      <dgm:prSet/>
      <dgm:spPr/>
      <dgm:t>
        <a:bodyPr/>
        <a:lstStyle/>
        <a:p>
          <a:endParaRPr lang="en-US"/>
        </a:p>
      </dgm:t>
    </dgm:pt>
    <dgm:pt modelId="{EDD81009-571C-4F77-A2F2-B5CEB6136330}" type="sibTrans" cxnId="{4196DE65-167F-4BAB-A1FE-BCB6F8400023}">
      <dgm:prSet/>
      <dgm:spPr/>
      <dgm:t>
        <a:bodyPr/>
        <a:lstStyle/>
        <a:p>
          <a:endParaRPr lang="en-US"/>
        </a:p>
      </dgm:t>
    </dgm:pt>
    <dgm:pt modelId="{5A8B4117-C4F5-48DF-BE15-1D69530BB439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/>
            <a:t>Phase 4</a:t>
          </a:r>
        </a:p>
        <a:p>
          <a:r>
            <a:rPr lang="en-US" sz="1000"/>
            <a:t>2014</a:t>
          </a:r>
        </a:p>
      </dgm:t>
    </dgm:pt>
    <dgm:pt modelId="{07A84E88-2C19-4983-8777-49BF06A981F5}" type="parTrans" cxnId="{2996842B-C869-4ED1-BA7C-7AF293505C44}">
      <dgm:prSet/>
      <dgm:spPr/>
      <dgm:t>
        <a:bodyPr/>
        <a:lstStyle/>
        <a:p>
          <a:endParaRPr lang="en-US"/>
        </a:p>
      </dgm:t>
    </dgm:pt>
    <dgm:pt modelId="{0838C496-ADC3-4DC5-892B-BB01DEFADC47}" type="sibTrans" cxnId="{2996842B-C869-4ED1-BA7C-7AF293505C44}">
      <dgm:prSet/>
      <dgm:spPr/>
      <dgm:t>
        <a:bodyPr/>
        <a:lstStyle/>
        <a:p>
          <a:endParaRPr lang="en-US"/>
        </a:p>
      </dgm:t>
    </dgm:pt>
    <dgm:pt modelId="{54207697-7E34-41BE-AC0F-C6FA7EC17ED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STEP VII</a:t>
          </a:r>
          <a:br>
            <a:rPr lang="en-US" sz="1000" b="1" dirty="0" smtClean="0"/>
          </a:br>
          <a:r>
            <a:rPr lang="en-US" sz="1000" b="0" dirty="0" smtClean="0"/>
            <a:t>Programming of Funds</a:t>
          </a:r>
          <a:endParaRPr lang="en-US" sz="900" b="0" dirty="0"/>
        </a:p>
      </dgm:t>
    </dgm:pt>
    <dgm:pt modelId="{E00C678C-8AA4-4C69-B638-D985E4DB37EF}" type="parTrans" cxnId="{52E6C321-305C-4D86-A8A6-F8F0FCC4DA72}">
      <dgm:prSet/>
      <dgm:spPr/>
      <dgm:t>
        <a:bodyPr/>
        <a:lstStyle/>
        <a:p>
          <a:endParaRPr lang="en-US"/>
        </a:p>
      </dgm:t>
    </dgm:pt>
    <dgm:pt modelId="{CB82444B-7ECC-49A9-B570-6CA1E8A97B5B}" type="sibTrans" cxnId="{52E6C321-305C-4D86-A8A6-F8F0FCC4DA72}">
      <dgm:prSet/>
      <dgm:spPr/>
      <dgm:t>
        <a:bodyPr/>
        <a:lstStyle/>
        <a:p>
          <a:endParaRPr lang="en-US"/>
        </a:p>
      </dgm:t>
    </dgm:pt>
    <dgm:pt modelId="{EBB8CC3D-4FC8-42FB-9F57-D107B6E9392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/>
            <a:t>OCPC</a:t>
          </a:r>
        </a:p>
      </dgm:t>
    </dgm:pt>
    <dgm:pt modelId="{65DCD2F3-7639-4BD9-93EA-71A0E5D9CCEE}" type="parTrans" cxnId="{A12A99B6-A044-4259-B330-E0B8205FC457}">
      <dgm:prSet/>
      <dgm:spPr/>
      <dgm:t>
        <a:bodyPr/>
        <a:lstStyle/>
        <a:p>
          <a:endParaRPr lang="en-US"/>
        </a:p>
      </dgm:t>
    </dgm:pt>
    <dgm:pt modelId="{0DED5C75-78E5-4C1C-862A-A904290386C7}" type="sibTrans" cxnId="{A12A99B6-A044-4259-B330-E0B8205FC457}">
      <dgm:prSet/>
      <dgm:spPr/>
      <dgm:t>
        <a:bodyPr/>
        <a:lstStyle/>
        <a:p>
          <a:endParaRPr lang="en-US"/>
        </a:p>
      </dgm:t>
    </dgm:pt>
    <dgm:pt modelId="{6690FF32-35C3-4638-B2EE-D081158A8910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 smtClean="0"/>
            <a:t>OCPC, </a:t>
          </a:r>
          <a:r>
            <a:rPr lang="en-US" sz="1000" b="1" dirty="0" err="1" smtClean="0"/>
            <a:t>MassDOT</a:t>
          </a:r>
          <a:r>
            <a:rPr lang="en-US" sz="1000" b="1" dirty="0" smtClean="0"/>
            <a:t>, and Municipality</a:t>
          </a:r>
          <a:endParaRPr lang="en-US" sz="1000" b="1" dirty="0"/>
        </a:p>
      </dgm:t>
    </dgm:pt>
    <dgm:pt modelId="{6E563889-CD26-4A6A-B47B-B35A4D7273BA}" type="parTrans" cxnId="{36E48188-0BC6-4830-AECC-D7DCEA5BEFF5}">
      <dgm:prSet/>
      <dgm:spPr/>
      <dgm:t>
        <a:bodyPr/>
        <a:lstStyle/>
        <a:p>
          <a:endParaRPr lang="en-US"/>
        </a:p>
      </dgm:t>
    </dgm:pt>
    <dgm:pt modelId="{E52FDA4B-C467-438B-BB77-9C99E6E44A37}" type="sibTrans" cxnId="{36E48188-0BC6-4830-AECC-D7DCEA5BEFF5}">
      <dgm:prSet/>
      <dgm:spPr/>
      <dgm:t>
        <a:bodyPr/>
        <a:lstStyle/>
        <a:p>
          <a:endParaRPr lang="en-US"/>
        </a:p>
      </dgm:t>
    </dgm:pt>
    <dgm:pt modelId="{BBE1B1C4-1EDD-456B-B844-68F4B3912095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0" dirty="0"/>
            <a:t>Process Outcomes</a:t>
          </a:r>
        </a:p>
      </dgm:t>
    </dgm:pt>
    <dgm:pt modelId="{77D95A10-DC16-4E69-9CE8-0F5FA56E6CF3}" type="parTrans" cxnId="{81721801-8BC5-4F7F-AD35-5B757E34F19F}">
      <dgm:prSet/>
      <dgm:spPr/>
      <dgm:t>
        <a:bodyPr/>
        <a:lstStyle/>
        <a:p>
          <a:endParaRPr lang="en-US"/>
        </a:p>
      </dgm:t>
    </dgm:pt>
    <dgm:pt modelId="{2AE24FCF-B18A-4A7B-91D5-9383BE9AFECB}" type="sibTrans" cxnId="{81721801-8BC5-4F7F-AD35-5B757E34F19F}">
      <dgm:prSet/>
      <dgm:spPr/>
      <dgm:t>
        <a:bodyPr/>
        <a:lstStyle/>
        <a:p>
          <a:endParaRPr lang="en-US"/>
        </a:p>
      </dgm:t>
    </dgm:pt>
    <dgm:pt modelId="{2BA4AEAC-2B0B-4502-A5E6-01578065D396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1. </a:t>
          </a:r>
          <a:r>
            <a:rPr lang="en-US" sz="1000" b="0" dirty="0"/>
            <a:t>RTP Outreach activities, and development of the Bike and </a:t>
          </a:r>
          <a:r>
            <a:rPr lang="en-US" sz="1000" b="0" dirty="0" smtClean="0"/>
            <a:t>Pedestrian </a:t>
          </a:r>
          <a:r>
            <a:rPr lang="en-US" sz="1000" b="0" dirty="0"/>
            <a:t>Task Force </a:t>
          </a:r>
        </a:p>
      </dgm:t>
    </dgm:pt>
    <dgm:pt modelId="{9CC5C4E8-6DA1-47A0-934C-8FE77EFEA793}" type="parTrans" cxnId="{9B401DE6-B766-4DC1-A2D9-4C1215BB7D04}">
      <dgm:prSet/>
      <dgm:spPr/>
      <dgm:t>
        <a:bodyPr/>
        <a:lstStyle/>
        <a:p>
          <a:endParaRPr lang="en-US"/>
        </a:p>
      </dgm:t>
    </dgm:pt>
    <dgm:pt modelId="{E2174D6D-3D85-42AA-8217-039DD429E1E8}" type="sibTrans" cxnId="{9B401DE6-B766-4DC1-A2D9-4C1215BB7D04}">
      <dgm:prSet/>
      <dgm:spPr/>
      <dgm:t>
        <a:bodyPr/>
        <a:lstStyle/>
        <a:p>
          <a:endParaRPr lang="en-US"/>
        </a:p>
      </dgm:t>
    </dgm:pt>
    <dgm:pt modelId="{9D23B2DF-544F-40AC-95C0-C9758DA83DF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2. </a:t>
          </a:r>
          <a:r>
            <a:rPr lang="en-US" sz="1000" b="0" dirty="0"/>
            <a:t>RTP Goals and </a:t>
          </a:r>
          <a:r>
            <a:rPr lang="en-US" sz="1000" b="0" dirty="0" smtClean="0"/>
            <a:t>Objectives</a:t>
          </a:r>
          <a:endParaRPr lang="en-US" sz="1000" b="0" dirty="0"/>
        </a:p>
      </dgm:t>
    </dgm:pt>
    <dgm:pt modelId="{64A1A3A6-A449-4CB0-9AD7-71504489487C}" type="parTrans" cxnId="{F3773B5B-1D1C-4022-8F52-7B9A99EBC243}">
      <dgm:prSet/>
      <dgm:spPr/>
      <dgm:t>
        <a:bodyPr/>
        <a:lstStyle/>
        <a:p>
          <a:endParaRPr lang="en-US"/>
        </a:p>
      </dgm:t>
    </dgm:pt>
    <dgm:pt modelId="{FF276C93-FA05-47F7-9147-918C6134C361}" type="sibTrans" cxnId="{F3773B5B-1D1C-4022-8F52-7B9A99EBC243}">
      <dgm:prSet/>
      <dgm:spPr/>
      <dgm:t>
        <a:bodyPr/>
        <a:lstStyle/>
        <a:p>
          <a:endParaRPr lang="en-US"/>
        </a:p>
      </dgm:t>
    </dgm:pt>
    <dgm:pt modelId="{D53BA0B8-6CB2-46DC-A780-5758AF856C8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3</a:t>
          </a:r>
          <a:r>
            <a:rPr lang="en-US" sz="1000" b="1" dirty="0" smtClean="0"/>
            <a:t>. </a:t>
          </a:r>
          <a:r>
            <a:rPr lang="en-US" sz="1000" b="0" dirty="0" smtClean="0"/>
            <a:t>Bicycle &amp; Pedestrian Level of Service Findings</a:t>
          </a:r>
          <a:r>
            <a:rPr lang="en-US" sz="1000" b="1" dirty="0" smtClean="0"/>
            <a:t> </a:t>
          </a:r>
          <a:endParaRPr lang="en-US" sz="1000" b="0" dirty="0"/>
        </a:p>
      </dgm:t>
    </dgm:pt>
    <dgm:pt modelId="{A6C48BF5-A8BB-49D1-8255-AAB733639C1B}" type="parTrans" cxnId="{DDF7A268-A0A5-4F20-BB88-A03941DD5C15}">
      <dgm:prSet/>
      <dgm:spPr/>
      <dgm:t>
        <a:bodyPr/>
        <a:lstStyle/>
        <a:p>
          <a:endParaRPr lang="en-US"/>
        </a:p>
      </dgm:t>
    </dgm:pt>
    <dgm:pt modelId="{E918999B-556C-4D41-84FC-CB260DC51E3A}" type="sibTrans" cxnId="{DDF7A268-A0A5-4F20-BB88-A03941DD5C15}">
      <dgm:prSet/>
      <dgm:spPr/>
      <dgm:t>
        <a:bodyPr/>
        <a:lstStyle/>
        <a:p>
          <a:endParaRPr lang="en-US"/>
        </a:p>
      </dgm:t>
    </dgm:pt>
    <dgm:pt modelId="{9BEC3065-01F3-4974-A9C9-E4C870635FDB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4. Project </a:t>
          </a:r>
          <a:r>
            <a:rPr lang="en-US" sz="1000" b="1" dirty="0" smtClean="0"/>
            <a:t>Need </a:t>
          </a:r>
          <a:r>
            <a:rPr lang="en-US" sz="1000" b="1" dirty="0"/>
            <a:t>Form (</a:t>
          </a:r>
          <a:r>
            <a:rPr lang="en-US" sz="1000" b="1" dirty="0" smtClean="0"/>
            <a:t>PNF</a:t>
          </a:r>
          <a:r>
            <a:rPr lang="en-US" sz="1000" b="1" dirty="0"/>
            <a:t>)</a:t>
          </a:r>
        </a:p>
        <a:p>
          <a:r>
            <a:rPr lang="en-US" sz="800" b="0" dirty="0"/>
            <a:t>Identification of </a:t>
          </a:r>
          <a:r>
            <a:rPr lang="en-US" sz="800" b="0" dirty="0" smtClean="0"/>
            <a:t>appropriate </a:t>
          </a:r>
          <a:r>
            <a:rPr lang="en-US" sz="800" b="0" dirty="0"/>
            <a:t>funding. Definition of </a:t>
          </a:r>
          <a:r>
            <a:rPr lang="en-US" sz="800" b="0" dirty="0" smtClean="0"/>
            <a:t>appropriate </a:t>
          </a:r>
          <a:r>
            <a:rPr lang="en-US" sz="800" b="0" dirty="0"/>
            <a:t>next steps. Project review committee action.</a:t>
          </a:r>
        </a:p>
      </dgm:t>
    </dgm:pt>
    <dgm:pt modelId="{C75DA32A-8047-4CFC-B3B5-0D37788D982D}" type="parTrans" cxnId="{C4DF5A22-CD2D-4CD7-B6D9-0F3EAD2E8BBC}">
      <dgm:prSet/>
      <dgm:spPr/>
      <dgm:t>
        <a:bodyPr/>
        <a:lstStyle/>
        <a:p>
          <a:endParaRPr lang="en-US"/>
        </a:p>
      </dgm:t>
    </dgm:pt>
    <dgm:pt modelId="{CC11E423-E556-499A-8AFA-3A869178CDA6}" type="sibTrans" cxnId="{C4DF5A22-CD2D-4CD7-B6D9-0F3EAD2E8BBC}">
      <dgm:prSet/>
      <dgm:spPr/>
      <dgm:t>
        <a:bodyPr/>
        <a:lstStyle/>
        <a:p>
          <a:endParaRPr lang="en-US"/>
        </a:p>
      </dgm:t>
    </dgm:pt>
    <dgm:pt modelId="{A7E2404A-BEC3-4471-A50B-5807087DDCAA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5. Workshops and Public Meetings </a:t>
          </a:r>
        </a:p>
        <a:p>
          <a:r>
            <a:rPr lang="en-US" sz="800" b="0" dirty="0"/>
            <a:t>Present potential projects to the public. Initiate bicycle and pedestrian safety campaign. </a:t>
          </a:r>
        </a:p>
      </dgm:t>
    </dgm:pt>
    <dgm:pt modelId="{9B108753-7B95-4FD3-BA1E-13B42B900360}" type="parTrans" cxnId="{3CAEDCA8-90D0-4A73-B4B6-589A92CB651D}">
      <dgm:prSet/>
      <dgm:spPr/>
      <dgm:t>
        <a:bodyPr/>
        <a:lstStyle/>
        <a:p>
          <a:endParaRPr lang="en-US"/>
        </a:p>
      </dgm:t>
    </dgm:pt>
    <dgm:pt modelId="{E3606DB5-91BC-4175-979F-F5F88D03DC4E}" type="sibTrans" cxnId="{3CAEDCA8-90D0-4A73-B4B6-589A92CB651D}">
      <dgm:prSet/>
      <dgm:spPr/>
      <dgm:t>
        <a:bodyPr/>
        <a:lstStyle/>
        <a:p>
          <a:endParaRPr lang="en-US"/>
        </a:p>
      </dgm:t>
    </dgm:pt>
    <dgm:pt modelId="{5EFE4D1A-39B3-40C9-8888-E388CCFE1CB6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6. Plans, Specs and Estimates (PS&amp;E)</a:t>
          </a:r>
        </a:p>
        <a:p>
          <a:r>
            <a:rPr lang="en-US" sz="800" b="0" dirty="0"/>
            <a:t>Environmental Studies and Permits. Right-of-Way Plans, Permits.</a:t>
          </a:r>
        </a:p>
      </dgm:t>
    </dgm:pt>
    <dgm:pt modelId="{5768EDB4-1E76-4075-8D46-542A2DF1F795}" type="parTrans" cxnId="{03FF571C-9CC2-437E-9FDA-8CC759B205EC}">
      <dgm:prSet/>
      <dgm:spPr/>
      <dgm:t>
        <a:bodyPr/>
        <a:lstStyle/>
        <a:p>
          <a:endParaRPr lang="en-US"/>
        </a:p>
      </dgm:t>
    </dgm:pt>
    <dgm:pt modelId="{1DFB9314-57DC-48B5-855C-674229FA97DF}" type="sibTrans" cxnId="{03FF571C-9CC2-437E-9FDA-8CC759B205EC}">
      <dgm:prSet/>
      <dgm:spPr/>
      <dgm:t>
        <a:bodyPr/>
        <a:lstStyle/>
        <a:p>
          <a:endParaRPr lang="en-US"/>
        </a:p>
      </dgm:t>
    </dgm:pt>
    <dgm:pt modelId="{23B457B4-D9BE-44ED-827A-06494B13396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7. Identification of Funding Opportunities</a:t>
          </a:r>
        </a:p>
        <a:p>
          <a:r>
            <a:rPr lang="en-US" sz="800" b="0" dirty="0"/>
            <a:t>Regional TIP, TE, CMAQ, SRTS and other funding sources.</a:t>
          </a:r>
        </a:p>
      </dgm:t>
    </dgm:pt>
    <dgm:pt modelId="{79B65A4B-2757-4C1C-8340-C59132281DFB}" type="parTrans" cxnId="{B9AA15D0-D02D-42BE-9C30-E72438F535C9}">
      <dgm:prSet/>
      <dgm:spPr/>
      <dgm:t>
        <a:bodyPr/>
        <a:lstStyle/>
        <a:p>
          <a:endParaRPr lang="en-US"/>
        </a:p>
      </dgm:t>
    </dgm:pt>
    <dgm:pt modelId="{AE071F1F-5259-4313-A29C-5A18B46B6D1A}" type="sibTrans" cxnId="{B9AA15D0-D02D-42BE-9C30-E72438F535C9}">
      <dgm:prSet/>
      <dgm:spPr/>
      <dgm:t>
        <a:bodyPr/>
        <a:lstStyle/>
        <a:p>
          <a:endParaRPr lang="en-US"/>
        </a:p>
      </dgm:t>
    </dgm:pt>
    <dgm:pt modelId="{26FF3851-277F-4EC5-84EC-AC042FE002BC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 dirty="0"/>
            <a:t>8. Construction Bids and Contract Selection</a:t>
          </a:r>
          <a:endParaRPr lang="en-US" sz="1000" b="0" dirty="0"/>
        </a:p>
      </dgm:t>
    </dgm:pt>
    <dgm:pt modelId="{9B73441A-C758-47B6-8063-053E7E967F57}" type="parTrans" cxnId="{D6E80854-E767-45A9-A291-6913A7DFAE49}">
      <dgm:prSet/>
      <dgm:spPr/>
      <dgm:t>
        <a:bodyPr/>
        <a:lstStyle/>
        <a:p>
          <a:endParaRPr lang="en-US"/>
        </a:p>
      </dgm:t>
    </dgm:pt>
    <dgm:pt modelId="{BC848BB1-25A0-4C48-9961-72CEB5E7518F}" type="sibTrans" cxnId="{D6E80854-E767-45A9-A291-6913A7DFAE49}">
      <dgm:prSet/>
      <dgm:spPr/>
      <dgm:t>
        <a:bodyPr/>
        <a:lstStyle/>
        <a:p>
          <a:endParaRPr lang="en-US"/>
        </a:p>
      </dgm:t>
    </dgm:pt>
    <dgm:pt modelId="{40C03835-6707-402D-B3B1-9C48CEFE6D62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000" b="1"/>
            <a:t>9. Built Project</a:t>
          </a:r>
        </a:p>
      </dgm:t>
    </dgm:pt>
    <dgm:pt modelId="{B0389964-901B-452D-8645-8CC49CDC0E46}" type="parTrans" cxnId="{FD6827D1-96A9-4994-BE4F-5EDB51B9119F}">
      <dgm:prSet/>
      <dgm:spPr/>
      <dgm:t>
        <a:bodyPr/>
        <a:lstStyle/>
        <a:p>
          <a:endParaRPr lang="en-US"/>
        </a:p>
      </dgm:t>
    </dgm:pt>
    <dgm:pt modelId="{864E07FB-5B9D-4875-A5AC-AFE7C0CE2FA2}" type="sibTrans" cxnId="{FD6827D1-96A9-4994-BE4F-5EDB51B9119F}">
      <dgm:prSet/>
      <dgm:spPr/>
      <dgm:t>
        <a:bodyPr/>
        <a:lstStyle/>
        <a:p>
          <a:endParaRPr lang="en-US"/>
        </a:p>
      </dgm:t>
    </dgm:pt>
    <dgm:pt modelId="{CC2E2777-94DF-4C25-AAA7-D6F1F1D5D28C}" type="pres">
      <dgm:prSet presAssocID="{D50E39D9-E305-49BE-8875-FCFD97F1F8A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052E2C-5419-4132-91E7-036376037D7A}" type="pres">
      <dgm:prSet presAssocID="{7EE6482E-17BA-4C8B-AFF9-29658E831155}" presName="root" presStyleCnt="0"/>
      <dgm:spPr/>
      <dgm:t>
        <a:bodyPr/>
        <a:lstStyle/>
        <a:p>
          <a:endParaRPr lang="en-US"/>
        </a:p>
      </dgm:t>
    </dgm:pt>
    <dgm:pt modelId="{A6AEC23B-73F1-4297-9BC9-E3A1BF9A96D5}" type="pres">
      <dgm:prSet presAssocID="{7EE6482E-17BA-4C8B-AFF9-29658E831155}" presName="rootComposite" presStyleCnt="0"/>
      <dgm:spPr/>
      <dgm:t>
        <a:bodyPr/>
        <a:lstStyle/>
        <a:p>
          <a:endParaRPr lang="en-US"/>
        </a:p>
      </dgm:t>
    </dgm:pt>
    <dgm:pt modelId="{ED277D21-0A00-4068-A3B2-D58DEBDA9749}" type="pres">
      <dgm:prSet presAssocID="{7EE6482E-17BA-4C8B-AFF9-29658E831155}" presName="rootText" presStyleLbl="node1" presStyleIdx="0" presStyleCnt="4" custScaleX="185464" custScaleY="93478" custLinFactNeighborX="-37434" custLinFactNeighborY="47250"/>
      <dgm:spPr/>
      <dgm:t>
        <a:bodyPr/>
        <a:lstStyle/>
        <a:p>
          <a:endParaRPr lang="en-US"/>
        </a:p>
      </dgm:t>
    </dgm:pt>
    <dgm:pt modelId="{630EBE50-EBC5-4D5E-B54C-DEE9D4617670}" type="pres">
      <dgm:prSet presAssocID="{7EE6482E-17BA-4C8B-AFF9-29658E831155}" presName="rootConnector" presStyleLbl="node1" presStyleIdx="0" presStyleCnt="4"/>
      <dgm:spPr/>
      <dgm:t>
        <a:bodyPr/>
        <a:lstStyle/>
        <a:p>
          <a:endParaRPr lang="en-US"/>
        </a:p>
      </dgm:t>
    </dgm:pt>
    <dgm:pt modelId="{F285E624-BD2F-48E5-A24D-73293A72CCA5}" type="pres">
      <dgm:prSet presAssocID="{7EE6482E-17BA-4C8B-AFF9-29658E831155}" presName="childShape" presStyleCnt="0"/>
      <dgm:spPr/>
      <dgm:t>
        <a:bodyPr/>
        <a:lstStyle/>
        <a:p>
          <a:endParaRPr lang="en-US"/>
        </a:p>
      </dgm:t>
    </dgm:pt>
    <dgm:pt modelId="{CCE2F791-CDFB-4AA7-A286-536C17720438}" type="pres">
      <dgm:prSet presAssocID="{B6B88F27-6BFD-44EA-AE0A-EDBF836350C2}" presName="Name13" presStyleLbl="parChTrans1D2" presStyleIdx="0" presStyleCnt="31"/>
      <dgm:spPr/>
      <dgm:t>
        <a:bodyPr/>
        <a:lstStyle/>
        <a:p>
          <a:endParaRPr lang="en-US"/>
        </a:p>
      </dgm:t>
    </dgm:pt>
    <dgm:pt modelId="{A41C63BB-1494-4FE2-8960-6C2FF2D4FA40}" type="pres">
      <dgm:prSet presAssocID="{1CE3F943-0D9F-4A1A-8C95-AB2839FC0C68}" presName="childText" presStyleLbl="bgAcc1" presStyleIdx="0" presStyleCnt="31" custScaleX="188511" custScaleY="124635" custLinFactNeighborX="-43966" custLinFactNeighborY="437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2B4618-8A43-489A-A5BA-0F1267B56DF6}" type="pres">
      <dgm:prSet presAssocID="{DF5B8DF5-6B55-4168-ACB2-C3A7C97847B9}" presName="Name13" presStyleLbl="parChTrans1D2" presStyleIdx="1" presStyleCnt="31"/>
      <dgm:spPr/>
      <dgm:t>
        <a:bodyPr/>
        <a:lstStyle/>
        <a:p>
          <a:endParaRPr lang="en-US"/>
        </a:p>
      </dgm:t>
    </dgm:pt>
    <dgm:pt modelId="{3382530B-1BF7-40F6-A30D-258A7D79B727}" type="pres">
      <dgm:prSet presAssocID="{F56EC2E4-6853-4877-9374-598CD18CA44C}" presName="childText" presStyleLbl="bgAcc1" presStyleIdx="1" presStyleCnt="31" custScaleX="185567" custScaleY="109451" custLinFactY="100000" custLinFactNeighborX="-43966" custLinFactNeighborY="1728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313C5C-C1DA-46A6-BAD0-3AC2A81520A3}" type="pres">
      <dgm:prSet presAssocID="{8F4D330A-5CE1-4EF4-9B4A-EB2D9096C2F3}" presName="Name13" presStyleLbl="parChTrans1D2" presStyleIdx="2" presStyleCnt="31"/>
      <dgm:spPr/>
      <dgm:t>
        <a:bodyPr/>
        <a:lstStyle/>
        <a:p>
          <a:endParaRPr lang="en-US"/>
        </a:p>
      </dgm:t>
    </dgm:pt>
    <dgm:pt modelId="{5EB6D345-233D-460A-8E3D-BB4E8719333C}" type="pres">
      <dgm:prSet presAssocID="{AA8EA0ED-5564-4C00-A0B4-008CFCB90B2A}" presName="childText" presStyleLbl="bgAcc1" presStyleIdx="2" presStyleCnt="31" custScaleX="187734" custScaleY="106332" custLinFactY="200000" custLinFactNeighborX="-43966" custLinFactNeighborY="2603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AFE701-7589-43A3-A10A-38D884073D54}" type="pres">
      <dgm:prSet presAssocID="{07A84E88-2C19-4983-8777-49BF06A981F5}" presName="Name13" presStyleLbl="parChTrans1D2" presStyleIdx="3" presStyleCnt="31"/>
      <dgm:spPr/>
      <dgm:t>
        <a:bodyPr/>
        <a:lstStyle/>
        <a:p>
          <a:endParaRPr lang="en-US"/>
        </a:p>
      </dgm:t>
    </dgm:pt>
    <dgm:pt modelId="{ED1326FD-46B7-47FC-8BF5-A71F6F28E0CA}" type="pres">
      <dgm:prSet presAssocID="{5A8B4117-C4F5-48DF-BE15-1D69530BB439}" presName="childText" presStyleLbl="bgAcc1" presStyleIdx="3" presStyleCnt="31" custScaleX="187723" custScaleY="112214" custLinFactY="296347" custLinFactNeighborX="-42118" custLinFactNeighborY="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544D58-6B7D-4F6D-9126-E9FEB9B93DE2}" type="pres">
      <dgm:prSet presAssocID="{7A4FDBC2-CA9A-492E-A5D2-61548BE86A11}" presName="root" presStyleCnt="0"/>
      <dgm:spPr/>
      <dgm:t>
        <a:bodyPr/>
        <a:lstStyle/>
        <a:p>
          <a:endParaRPr lang="en-US"/>
        </a:p>
      </dgm:t>
    </dgm:pt>
    <dgm:pt modelId="{79E462A2-327C-4A05-9B15-75455F49091B}" type="pres">
      <dgm:prSet presAssocID="{7A4FDBC2-CA9A-492E-A5D2-61548BE86A11}" presName="rootComposite" presStyleCnt="0"/>
      <dgm:spPr/>
      <dgm:t>
        <a:bodyPr/>
        <a:lstStyle/>
        <a:p>
          <a:endParaRPr lang="en-US"/>
        </a:p>
      </dgm:t>
    </dgm:pt>
    <dgm:pt modelId="{A2C64ED4-7EDF-4A8B-B71C-79400819F5B9}" type="pres">
      <dgm:prSet presAssocID="{7A4FDBC2-CA9A-492E-A5D2-61548BE86A11}" presName="rootText" presStyleLbl="node1" presStyleIdx="1" presStyleCnt="4" custScaleX="193380" custScaleY="96666" custLinFactNeighborX="-25992" custLinFactNeighborY="47250"/>
      <dgm:spPr/>
      <dgm:t>
        <a:bodyPr/>
        <a:lstStyle/>
        <a:p>
          <a:endParaRPr lang="en-US"/>
        </a:p>
      </dgm:t>
    </dgm:pt>
    <dgm:pt modelId="{85A3022B-5369-4C5C-94EE-C276A0C63CC7}" type="pres">
      <dgm:prSet presAssocID="{7A4FDBC2-CA9A-492E-A5D2-61548BE86A11}" presName="rootConnector" presStyleLbl="node1" presStyleIdx="1" presStyleCnt="4"/>
      <dgm:spPr/>
      <dgm:t>
        <a:bodyPr/>
        <a:lstStyle/>
        <a:p>
          <a:endParaRPr lang="en-US"/>
        </a:p>
      </dgm:t>
    </dgm:pt>
    <dgm:pt modelId="{89BC6612-955B-4752-A718-5E6A8A5D31E3}" type="pres">
      <dgm:prSet presAssocID="{7A4FDBC2-CA9A-492E-A5D2-61548BE86A11}" presName="childShape" presStyleCnt="0"/>
      <dgm:spPr/>
      <dgm:t>
        <a:bodyPr/>
        <a:lstStyle/>
        <a:p>
          <a:endParaRPr lang="en-US"/>
        </a:p>
      </dgm:t>
    </dgm:pt>
    <dgm:pt modelId="{C36B0380-C938-4465-9EA9-40E27DA8B2CA}" type="pres">
      <dgm:prSet presAssocID="{B93DB681-A3A4-4126-B421-93EAA656CAA3}" presName="Name13" presStyleLbl="parChTrans1D2" presStyleIdx="4" presStyleCnt="31"/>
      <dgm:spPr/>
      <dgm:t>
        <a:bodyPr/>
        <a:lstStyle/>
        <a:p>
          <a:endParaRPr lang="en-US"/>
        </a:p>
      </dgm:t>
    </dgm:pt>
    <dgm:pt modelId="{5C6C3903-5914-4852-B646-5BDB045F3CA6}" type="pres">
      <dgm:prSet presAssocID="{4D960870-ECE0-4CA3-A169-7F94AAFDEC0A}" presName="childText" presStyleLbl="bgAcc1" presStyleIdx="4" presStyleCnt="31" custScaleX="194414" custScaleY="107404" custLinFactNeighborX="-36205" custLinFactNeighborY="359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C7DD4-41FF-44F3-9C32-7DCD864F59BE}" type="pres">
      <dgm:prSet presAssocID="{76FDCD0D-5246-4A6D-993E-580BB43FD553}" presName="Name13" presStyleLbl="parChTrans1D2" presStyleIdx="5" presStyleCnt="31"/>
      <dgm:spPr/>
      <dgm:t>
        <a:bodyPr/>
        <a:lstStyle/>
        <a:p>
          <a:endParaRPr lang="en-US"/>
        </a:p>
      </dgm:t>
    </dgm:pt>
    <dgm:pt modelId="{ADBD2BF9-3AF1-4132-ADF8-E02FBDF516F2}" type="pres">
      <dgm:prSet presAssocID="{3198E2C0-5A64-4E67-88AA-24CCC7761C0D}" presName="childText" presStyleLbl="bgAcc1" presStyleIdx="5" presStyleCnt="31" custScaleX="196601" custScaleY="113407" custLinFactNeighborX="-36810" custLinFactNeighborY="217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218B2D-0727-4AD7-839A-BC547AEB8232}" type="pres">
      <dgm:prSet presAssocID="{0FC4FB72-F083-4630-89A5-F95A5987555A}" presName="Name13" presStyleLbl="parChTrans1D2" presStyleIdx="6" presStyleCnt="31"/>
      <dgm:spPr/>
      <dgm:t>
        <a:bodyPr/>
        <a:lstStyle/>
        <a:p>
          <a:endParaRPr lang="en-US"/>
        </a:p>
      </dgm:t>
    </dgm:pt>
    <dgm:pt modelId="{96D131B0-4640-4819-B8AE-D14C8DA28BF9}" type="pres">
      <dgm:prSet presAssocID="{5181065D-9DA8-4936-83AE-AD6DAA4FA76D}" presName="childText" presStyleLbl="bgAcc1" presStyleIdx="6" presStyleCnt="31" custScaleX="194413" custScaleY="107403" custLinFactNeighborX="-32429" custLinFactNeighborY="-29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90E011-1F59-4ECD-A1E3-BDEF94E4600E}" type="pres">
      <dgm:prSet presAssocID="{16DE2340-F50C-44EE-8E69-44F3EAFF44DA}" presName="Name13" presStyleLbl="parChTrans1D2" presStyleIdx="7" presStyleCnt="31"/>
      <dgm:spPr/>
      <dgm:t>
        <a:bodyPr/>
        <a:lstStyle/>
        <a:p>
          <a:endParaRPr lang="en-US"/>
        </a:p>
      </dgm:t>
    </dgm:pt>
    <dgm:pt modelId="{0DA24CB7-D72A-4944-BA7E-D1EEBC8DC597}" type="pres">
      <dgm:prSet presAssocID="{F3A78077-AC20-4B7F-BF7B-F88776C8E12E}" presName="childText" presStyleLbl="bgAcc1" presStyleIdx="7" presStyleCnt="31" custScaleX="194415" custScaleY="163378" custLinFactNeighborX="-32429" custLinFactNeighborY="160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C33734-460D-4621-ACDA-569093461750}" type="pres">
      <dgm:prSet presAssocID="{9FC3C276-5B49-4986-918D-456ACDB1C3B3}" presName="Name13" presStyleLbl="parChTrans1D2" presStyleIdx="8" presStyleCnt="31"/>
      <dgm:spPr/>
      <dgm:t>
        <a:bodyPr/>
        <a:lstStyle/>
        <a:p>
          <a:endParaRPr lang="en-US"/>
        </a:p>
      </dgm:t>
    </dgm:pt>
    <dgm:pt modelId="{913C432E-F5E0-4D3E-973A-0BF906362ECE}" type="pres">
      <dgm:prSet presAssocID="{F1D0709A-E105-4193-A3BF-0C1EABA46D5E}" presName="childText" presStyleLbl="bgAcc1" presStyleIdx="8" presStyleCnt="31" custScaleX="196601" custScaleY="95386" custLinFactY="49644" custLinFactNeighborX="-32429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5D2689-8398-4EF6-BFC4-14BB2251FCC3}" type="pres">
      <dgm:prSet presAssocID="{F3C5610F-B0F8-4AED-A25F-8E052CAB247F}" presName="Name13" presStyleLbl="parChTrans1D2" presStyleIdx="9" presStyleCnt="31"/>
      <dgm:spPr/>
      <dgm:t>
        <a:bodyPr/>
        <a:lstStyle/>
        <a:p>
          <a:endParaRPr lang="en-US"/>
        </a:p>
      </dgm:t>
    </dgm:pt>
    <dgm:pt modelId="{48F55BCB-AD1B-452C-94F1-5E7EA3D46BB3}" type="pres">
      <dgm:prSet presAssocID="{146B004C-4D2F-4893-9424-39588555FC77}" presName="childText" presStyleLbl="bgAcc1" presStyleIdx="9" presStyleCnt="31" custScaleX="194415" custScaleY="107104" custLinFactY="-22235" custLinFactNeighborX="-3242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834F0-2F08-4CBA-9EBC-AE9713205EA6}" type="pres">
      <dgm:prSet presAssocID="{61520C11-7DD4-406D-A60F-5EB7FCBF8CE8}" presName="Name13" presStyleLbl="parChTrans1D2" presStyleIdx="10" presStyleCnt="31"/>
      <dgm:spPr/>
      <dgm:t>
        <a:bodyPr/>
        <a:lstStyle/>
        <a:p>
          <a:endParaRPr lang="en-US"/>
        </a:p>
      </dgm:t>
    </dgm:pt>
    <dgm:pt modelId="{E50E6E7B-68FC-4B18-A2F1-0FD573A706E8}" type="pres">
      <dgm:prSet presAssocID="{2AA79775-5A0E-4E10-B653-62703CADE719}" presName="childText" presStyleLbl="bgAcc1" presStyleIdx="10" presStyleCnt="31" custScaleX="194415" custScaleY="125423" custLinFactY="62267" custLinFactNeighborX="-3681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B2FA38-7197-4A8A-8946-D6D70CC37575}" type="pres">
      <dgm:prSet presAssocID="{E00C678C-8AA4-4C69-B638-D985E4DB37EF}" presName="Name13" presStyleLbl="parChTrans1D2" presStyleIdx="11" presStyleCnt="31"/>
      <dgm:spPr/>
      <dgm:t>
        <a:bodyPr/>
        <a:lstStyle/>
        <a:p>
          <a:endParaRPr lang="en-US"/>
        </a:p>
      </dgm:t>
    </dgm:pt>
    <dgm:pt modelId="{8CBEA1E2-523B-4031-8DE7-1CB83B4955A4}" type="pres">
      <dgm:prSet presAssocID="{54207697-7E34-41BE-AC0F-C6FA7EC17ED8}" presName="childText" presStyleLbl="bgAcc1" presStyleIdx="11" presStyleCnt="31" custScaleX="194415" custScaleY="113705" custLinFactY="-39649" custLinFactNeighborX="-3242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DA57A5-F162-4127-A9C5-EFA4E1AA388F}" type="pres">
      <dgm:prSet presAssocID="{5AEB602E-BAD5-4C0A-9960-B97D26C9D19E}" presName="Name13" presStyleLbl="parChTrans1D2" presStyleIdx="12" presStyleCnt="31"/>
      <dgm:spPr/>
      <dgm:t>
        <a:bodyPr/>
        <a:lstStyle/>
        <a:p>
          <a:endParaRPr lang="en-US"/>
        </a:p>
      </dgm:t>
    </dgm:pt>
    <dgm:pt modelId="{67CDF3AA-6CB6-4A09-9413-D0ED84549216}" type="pres">
      <dgm:prSet presAssocID="{C19D23A2-14F3-4052-9696-B4F6DBCC9B1A}" presName="childText" presStyleLbl="bgAcc1" presStyleIdx="12" presStyleCnt="31" custScaleX="196601" custScaleY="95385" custLinFactNeighborX="-36810" custLinFactNeighborY="49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2DCD8F-E1D2-4B4F-8AB5-E2D5D4A0B166}" type="pres">
      <dgm:prSet presAssocID="{BBE1B1C4-1EDD-456B-B844-68F4B3912095}" presName="root" presStyleCnt="0"/>
      <dgm:spPr/>
    </dgm:pt>
    <dgm:pt modelId="{A342E9DF-169A-4489-86B9-615B2134CCCC}" type="pres">
      <dgm:prSet presAssocID="{BBE1B1C4-1EDD-456B-B844-68F4B3912095}" presName="rootComposite" presStyleCnt="0"/>
      <dgm:spPr/>
    </dgm:pt>
    <dgm:pt modelId="{B02B387C-359C-4822-833F-869E8A7C1834}" type="pres">
      <dgm:prSet presAssocID="{BBE1B1C4-1EDD-456B-B844-68F4B3912095}" presName="rootText" presStyleLbl="node1" presStyleIdx="2" presStyleCnt="4" custScaleX="294446" custScaleY="100497" custLinFactNeighborX="1261" custLinFactNeighborY="41508"/>
      <dgm:spPr/>
      <dgm:t>
        <a:bodyPr/>
        <a:lstStyle/>
        <a:p>
          <a:endParaRPr lang="en-US"/>
        </a:p>
      </dgm:t>
    </dgm:pt>
    <dgm:pt modelId="{F892BAF3-F926-426C-8AB1-C0EA7E75FF7F}" type="pres">
      <dgm:prSet presAssocID="{BBE1B1C4-1EDD-456B-B844-68F4B3912095}" presName="rootConnector" presStyleLbl="node1" presStyleIdx="2" presStyleCnt="4"/>
      <dgm:spPr/>
      <dgm:t>
        <a:bodyPr/>
        <a:lstStyle/>
        <a:p>
          <a:endParaRPr lang="en-US"/>
        </a:p>
      </dgm:t>
    </dgm:pt>
    <dgm:pt modelId="{4FBF7E94-C71F-48F6-A11A-D794AFF8515B}" type="pres">
      <dgm:prSet presAssocID="{BBE1B1C4-1EDD-456B-B844-68F4B3912095}" presName="childShape" presStyleCnt="0"/>
      <dgm:spPr/>
    </dgm:pt>
    <dgm:pt modelId="{D8DB3F06-22EC-4D22-8FAC-F0D1950DA5FA}" type="pres">
      <dgm:prSet presAssocID="{9CC5C4E8-6DA1-47A0-934C-8FE77EFEA793}" presName="Name13" presStyleLbl="parChTrans1D2" presStyleIdx="13" presStyleCnt="31"/>
      <dgm:spPr/>
      <dgm:t>
        <a:bodyPr/>
        <a:lstStyle/>
        <a:p>
          <a:endParaRPr lang="en-US"/>
        </a:p>
      </dgm:t>
    </dgm:pt>
    <dgm:pt modelId="{845A9CE0-58D7-452F-A4A0-2C4612099EA0}" type="pres">
      <dgm:prSet presAssocID="{2BA4AEAC-2B0B-4502-A5E6-01578065D396}" presName="childText" presStyleLbl="bgAcc1" presStyleIdx="13" presStyleCnt="31" custScaleX="303209" custScaleY="98424" custLinFactNeighborX="722" custLinFactNeighborY="367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B6D53A-6EA2-4D4A-9233-EBC19395D049}" type="pres">
      <dgm:prSet presAssocID="{64A1A3A6-A449-4CB0-9AD7-71504489487C}" presName="Name13" presStyleLbl="parChTrans1D2" presStyleIdx="14" presStyleCnt="31"/>
      <dgm:spPr/>
      <dgm:t>
        <a:bodyPr/>
        <a:lstStyle/>
        <a:p>
          <a:endParaRPr lang="en-US"/>
        </a:p>
      </dgm:t>
    </dgm:pt>
    <dgm:pt modelId="{466F2632-47D6-410C-B9B3-A3AE582608E2}" type="pres">
      <dgm:prSet presAssocID="{9D23B2DF-544F-40AC-95C0-C9758DA83DF8}" presName="childText" presStyleLbl="bgAcc1" presStyleIdx="14" presStyleCnt="31" custScaleX="308107" custScaleY="100064" custLinFactNeighborX="722" custLinFactNeighborY="269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5943ED-73ED-4CCD-A88A-96C2DDDF3A55}" type="pres">
      <dgm:prSet presAssocID="{A6C48BF5-A8BB-49D1-8255-AAB733639C1B}" presName="Name13" presStyleLbl="parChTrans1D2" presStyleIdx="15" presStyleCnt="31"/>
      <dgm:spPr/>
      <dgm:t>
        <a:bodyPr/>
        <a:lstStyle/>
        <a:p>
          <a:endParaRPr lang="en-US"/>
        </a:p>
      </dgm:t>
    </dgm:pt>
    <dgm:pt modelId="{41FE3D9E-902B-4153-99FB-0FE16FC4D5F6}" type="pres">
      <dgm:prSet presAssocID="{D53BA0B8-6CB2-46DC-A780-5758AF856C81}" presName="childText" presStyleLbl="bgAcc1" presStyleIdx="15" presStyleCnt="31" custScaleX="303313" custScaleY="102936" custLinFactNeighborX="722" custLinFactNeighborY="155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BF7E9B-A296-480E-88E6-CE06CD3F0B59}" type="pres">
      <dgm:prSet presAssocID="{C75DA32A-8047-4CFC-B3B5-0D37788D982D}" presName="Name13" presStyleLbl="parChTrans1D2" presStyleIdx="16" presStyleCnt="31"/>
      <dgm:spPr/>
      <dgm:t>
        <a:bodyPr/>
        <a:lstStyle/>
        <a:p>
          <a:endParaRPr lang="en-US"/>
        </a:p>
      </dgm:t>
    </dgm:pt>
    <dgm:pt modelId="{9CEE56C5-31A4-47B5-A061-E491D25A5C58}" type="pres">
      <dgm:prSet presAssocID="{9BEC3065-01F3-4974-A9C9-E4C870635FDB}" presName="childText" presStyleLbl="bgAcc1" presStyleIdx="16" presStyleCnt="31" custScaleX="309357" custScaleY="134918" custLinFactNeighborX="-11114" custLinFactNeighborY="390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30364-308F-46CB-A073-8BA6F84A759A}" type="pres">
      <dgm:prSet presAssocID="{9B108753-7B95-4FD3-BA1E-13B42B900360}" presName="Name13" presStyleLbl="parChTrans1D2" presStyleIdx="17" presStyleCnt="31"/>
      <dgm:spPr/>
      <dgm:t>
        <a:bodyPr/>
        <a:lstStyle/>
        <a:p>
          <a:endParaRPr lang="en-US"/>
        </a:p>
      </dgm:t>
    </dgm:pt>
    <dgm:pt modelId="{F3F2D135-054A-43E9-83C4-F7E25DD02C9B}" type="pres">
      <dgm:prSet presAssocID="{A7E2404A-BEC3-4471-A50B-5807087DDCAA}" presName="childText" presStyleLbl="bgAcc1" presStyleIdx="17" presStyleCnt="31" custScaleX="309558" custScaleY="131240" custLinFactNeighborX="-11114" custLinFactNeighborY="30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B9B39A-4684-4EB1-8FB9-0EFBC2A3163A}" type="pres">
      <dgm:prSet presAssocID="{5768EDB4-1E76-4075-8D46-542A2DF1F795}" presName="Name13" presStyleLbl="parChTrans1D2" presStyleIdx="18" presStyleCnt="31"/>
      <dgm:spPr/>
      <dgm:t>
        <a:bodyPr/>
        <a:lstStyle/>
        <a:p>
          <a:endParaRPr lang="en-US"/>
        </a:p>
      </dgm:t>
    </dgm:pt>
    <dgm:pt modelId="{AA6530E7-65A8-42A7-9F85-DCF061AAC712}" type="pres">
      <dgm:prSet presAssocID="{5EFE4D1A-39B3-40C9-8888-E388CCFE1CB6}" presName="childText" presStyleLbl="bgAcc1" presStyleIdx="18" presStyleCnt="31" custScaleX="311590" custScaleY="126181" custLinFactNeighborX="-11114" custLinFactNeighborY="258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182AA9-5AF5-491D-96CB-9744A51F4C51}" type="pres">
      <dgm:prSet presAssocID="{79B65A4B-2757-4C1C-8340-C59132281DFB}" presName="Name13" presStyleLbl="parChTrans1D2" presStyleIdx="19" presStyleCnt="31"/>
      <dgm:spPr/>
      <dgm:t>
        <a:bodyPr/>
        <a:lstStyle/>
        <a:p>
          <a:endParaRPr lang="en-US"/>
        </a:p>
      </dgm:t>
    </dgm:pt>
    <dgm:pt modelId="{4F3F29C2-8737-4818-9AB5-8308A2B3E0C8}" type="pres">
      <dgm:prSet presAssocID="{23B457B4-D9BE-44ED-827A-06494B133961}" presName="childText" presStyleLbl="bgAcc1" presStyleIdx="19" presStyleCnt="31" custScaleX="316555" custScaleY="139331" custLinFactNeighborX="-15495" custLinFactNeighborY="72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66394-E093-435A-AD7E-9922CDACEFED}" type="pres">
      <dgm:prSet presAssocID="{9B73441A-C758-47B6-8063-053E7E967F57}" presName="Name13" presStyleLbl="parChTrans1D2" presStyleIdx="20" presStyleCnt="31"/>
      <dgm:spPr/>
      <dgm:t>
        <a:bodyPr/>
        <a:lstStyle/>
        <a:p>
          <a:endParaRPr lang="en-US"/>
        </a:p>
      </dgm:t>
    </dgm:pt>
    <dgm:pt modelId="{7BF80AA3-B4EE-495A-AB6D-E05EF73065D7}" type="pres">
      <dgm:prSet presAssocID="{26FF3851-277F-4EC5-84EC-AC042FE002BC}" presName="childText" presStyleLbl="bgAcc1" presStyleIdx="20" presStyleCnt="31" custScaleX="313860" custScaleY="102524" custLinFactNeighborX="-15495" custLinFactNeighborY="133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30BD64-904C-42D5-8D6B-F7E2420003A0}" type="pres">
      <dgm:prSet presAssocID="{B0389964-901B-452D-8645-8CC49CDC0E46}" presName="Name13" presStyleLbl="parChTrans1D2" presStyleIdx="21" presStyleCnt="31"/>
      <dgm:spPr/>
      <dgm:t>
        <a:bodyPr/>
        <a:lstStyle/>
        <a:p>
          <a:endParaRPr lang="en-US"/>
        </a:p>
      </dgm:t>
    </dgm:pt>
    <dgm:pt modelId="{351395DF-31E9-4AA7-BD5F-3F1696C2BB2F}" type="pres">
      <dgm:prSet presAssocID="{40C03835-6707-402D-B3B1-9C48CEFE6D62}" presName="childText" presStyleLbl="bgAcc1" presStyleIdx="21" presStyleCnt="31" custScaleX="311669" custScaleY="83267" custLinFactNeighborX="-15495" custLinFactNeighborY="-5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4824-ADA2-414B-A432-3D2FB5865D71}" type="pres">
      <dgm:prSet presAssocID="{2F1AF7CF-FA77-48D5-A7F9-7860AA140FBF}" presName="root" presStyleCnt="0"/>
      <dgm:spPr/>
      <dgm:t>
        <a:bodyPr/>
        <a:lstStyle/>
        <a:p>
          <a:endParaRPr lang="en-US"/>
        </a:p>
      </dgm:t>
    </dgm:pt>
    <dgm:pt modelId="{036F2FC2-9B29-4E11-BE24-9C660A0A994E}" type="pres">
      <dgm:prSet presAssocID="{2F1AF7CF-FA77-48D5-A7F9-7860AA140FBF}" presName="rootComposite" presStyleCnt="0"/>
      <dgm:spPr/>
      <dgm:t>
        <a:bodyPr/>
        <a:lstStyle/>
        <a:p>
          <a:endParaRPr lang="en-US"/>
        </a:p>
      </dgm:t>
    </dgm:pt>
    <dgm:pt modelId="{8E57838E-4ECD-40FC-AE4E-730ED9532DA1}" type="pres">
      <dgm:prSet presAssocID="{2F1AF7CF-FA77-48D5-A7F9-7860AA140FBF}" presName="rootText" presStyleLbl="node1" presStyleIdx="3" presStyleCnt="4" custScaleX="259194" custScaleY="125551" custLinFactNeighborX="30034" custLinFactNeighborY="29689"/>
      <dgm:spPr/>
      <dgm:t>
        <a:bodyPr/>
        <a:lstStyle/>
        <a:p>
          <a:endParaRPr lang="en-US"/>
        </a:p>
      </dgm:t>
    </dgm:pt>
    <dgm:pt modelId="{9678B9BD-71F6-4E90-B315-BC9F333AB50E}" type="pres">
      <dgm:prSet presAssocID="{2F1AF7CF-FA77-48D5-A7F9-7860AA140FBF}" presName="rootConnector" presStyleLbl="node1" presStyleIdx="3" presStyleCnt="4"/>
      <dgm:spPr/>
      <dgm:t>
        <a:bodyPr/>
        <a:lstStyle/>
        <a:p>
          <a:endParaRPr lang="en-US"/>
        </a:p>
      </dgm:t>
    </dgm:pt>
    <dgm:pt modelId="{656DBAB8-B8B9-44D7-B7D0-F6B297BFC3A8}" type="pres">
      <dgm:prSet presAssocID="{2F1AF7CF-FA77-48D5-A7F9-7860AA140FBF}" presName="childShape" presStyleCnt="0"/>
      <dgm:spPr/>
      <dgm:t>
        <a:bodyPr/>
        <a:lstStyle/>
        <a:p>
          <a:endParaRPr lang="en-US"/>
        </a:p>
      </dgm:t>
    </dgm:pt>
    <dgm:pt modelId="{A3C4C714-BB19-473E-9CF6-8DD0CF2FEDD4}" type="pres">
      <dgm:prSet presAssocID="{0C3EDC9C-A3B0-4403-9F50-1569542F73A2}" presName="Name13" presStyleLbl="parChTrans1D2" presStyleIdx="22" presStyleCnt="31"/>
      <dgm:spPr/>
      <dgm:t>
        <a:bodyPr/>
        <a:lstStyle/>
        <a:p>
          <a:endParaRPr lang="en-US"/>
        </a:p>
      </dgm:t>
    </dgm:pt>
    <dgm:pt modelId="{4DE715E5-247E-49B2-B9F3-D9B2A995E6D8}" type="pres">
      <dgm:prSet presAssocID="{BE4C4DF1-2E3B-4115-B8B7-9558DDB7D323}" presName="childText" presStyleLbl="bgAcc1" presStyleIdx="22" presStyleCnt="31" custScaleX="257700" custScaleY="113407" custLinFactNeighborX="39375" custLinFactNeighborY="116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3EC8BC-B4D8-4846-8D81-7127D1A62EA0}" type="pres">
      <dgm:prSet presAssocID="{9444F9E8-3020-4512-B5AF-98C7F5AE93F8}" presName="Name13" presStyleLbl="parChTrans1D2" presStyleIdx="23" presStyleCnt="31"/>
      <dgm:spPr/>
      <dgm:t>
        <a:bodyPr/>
        <a:lstStyle/>
        <a:p>
          <a:endParaRPr lang="en-US"/>
        </a:p>
      </dgm:t>
    </dgm:pt>
    <dgm:pt modelId="{45D50E4F-022E-4639-8C8D-242F50EDEA5C}" type="pres">
      <dgm:prSet presAssocID="{ED8F9581-8597-4457-A1F7-E5A5C9A84779}" presName="childText" presStyleLbl="bgAcc1" presStyleIdx="23" presStyleCnt="31" custScaleX="254517" custScaleY="113406" custLinFactNeighborX="39375" custLinFactNeighborY="-130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F7CE07-0493-48AC-ABC1-22CB612C0844}" type="pres">
      <dgm:prSet presAssocID="{7B57C7B4-7915-46C0-B4D0-F960EE018F47}" presName="Name13" presStyleLbl="parChTrans1D2" presStyleIdx="24" presStyleCnt="31"/>
      <dgm:spPr/>
      <dgm:t>
        <a:bodyPr/>
        <a:lstStyle/>
        <a:p>
          <a:endParaRPr lang="en-US"/>
        </a:p>
      </dgm:t>
    </dgm:pt>
    <dgm:pt modelId="{918A2A1E-9DEC-4D8E-9D10-F9D5EE47FFC5}" type="pres">
      <dgm:prSet presAssocID="{5BFF8A74-53DF-46C1-A28B-A23D209A3C42}" presName="childText" presStyleLbl="bgAcc1" presStyleIdx="24" presStyleCnt="31" custScaleX="257700" custScaleY="113405" custLinFactNeighborX="39375" custLinFactNeighborY="-378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FA2D0B-B147-44F5-B351-DAC3B2D7A894}" type="pres">
      <dgm:prSet presAssocID="{09E11F46-6FD4-4660-B173-81928F1726F4}" presName="Name13" presStyleLbl="parChTrans1D2" presStyleIdx="25" presStyleCnt="31"/>
      <dgm:spPr/>
      <dgm:t>
        <a:bodyPr/>
        <a:lstStyle/>
        <a:p>
          <a:endParaRPr lang="en-US"/>
        </a:p>
      </dgm:t>
    </dgm:pt>
    <dgm:pt modelId="{99C14C23-F47B-486E-AFB8-0D3747014CF0}" type="pres">
      <dgm:prSet presAssocID="{DAF5BDFE-8AC3-4421-AF0F-4675C942D343}" presName="childText" presStyleLbl="bgAcc1" presStyleIdx="25" presStyleCnt="31" custScaleX="259194" custScaleY="105931" custLinFactNeighborX="39375" custLinFactNeighborY="-37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007C48-63E0-4FE7-A390-D321BC3F8E1B}" type="pres">
      <dgm:prSet presAssocID="{567D89C2-AF3B-4052-834A-CEFB676F52AA}" presName="Name13" presStyleLbl="parChTrans1D2" presStyleIdx="26" presStyleCnt="31"/>
      <dgm:spPr/>
      <dgm:t>
        <a:bodyPr/>
        <a:lstStyle/>
        <a:p>
          <a:endParaRPr lang="en-US"/>
        </a:p>
      </dgm:t>
    </dgm:pt>
    <dgm:pt modelId="{B330A94F-F95F-42A9-A597-C439AAFAB8A1}" type="pres">
      <dgm:prSet presAssocID="{C46D35EB-E966-4A22-AF62-4E236FF470CE}" presName="childText" presStyleLbl="bgAcc1" presStyleIdx="26" presStyleCnt="31" custScaleX="255718" custScaleY="108811" custLinFactNeighborX="39375" custLinFactNeighborY="-42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FB735D-3D06-4BC6-A348-60873218A263}" type="pres">
      <dgm:prSet presAssocID="{90E51978-595C-4560-805E-4B91570C9874}" presName="Name13" presStyleLbl="parChTrans1D2" presStyleIdx="27" presStyleCnt="31"/>
      <dgm:spPr/>
      <dgm:t>
        <a:bodyPr/>
        <a:lstStyle/>
        <a:p>
          <a:endParaRPr lang="en-US"/>
        </a:p>
      </dgm:t>
    </dgm:pt>
    <dgm:pt modelId="{37E113FE-D136-4C98-ADD4-ED6AC919382B}" type="pres">
      <dgm:prSet presAssocID="{4D5D2338-4713-4FAE-8228-5CECECFDE885}" presName="childText" presStyleLbl="bgAcc1" presStyleIdx="27" presStyleCnt="31" custScaleX="255718" custScaleY="103021" custLinFactNeighborX="39375" custLinFactNeighborY="323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B490A3-553D-43B4-9E76-66892ADD64F3}" type="pres">
      <dgm:prSet presAssocID="{65DCD2F3-7639-4BD9-93EA-71A0E5D9CCEE}" presName="Name13" presStyleLbl="parChTrans1D2" presStyleIdx="28" presStyleCnt="31"/>
      <dgm:spPr/>
      <dgm:t>
        <a:bodyPr/>
        <a:lstStyle/>
        <a:p>
          <a:endParaRPr lang="en-US"/>
        </a:p>
      </dgm:t>
    </dgm:pt>
    <dgm:pt modelId="{5B512B91-87F8-4946-9874-FA04E35CE9EC}" type="pres">
      <dgm:prSet presAssocID="{EBB8CC3D-4FC8-42FB-9F57-D107B6E93921}" presName="childText" presStyleLbl="bgAcc1" presStyleIdx="28" presStyleCnt="31" custScaleX="257699" custScaleY="95386" custLinFactNeighborX="39375" custLinFactNeighborY="369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DA09C9-5671-49FE-BDA6-FBFDA69ABDEB}" type="pres">
      <dgm:prSet presAssocID="{6E563889-CD26-4A6A-B47B-B35A4D7273BA}" presName="Name13" presStyleLbl="parChTrans1D2" presStyleIdx="29" presStyleCnt="31"/>
      <dgm:spPr/>
      <dgm:t>
        <a:bodyPr/>
        <a:lstStyle/>
        <a:p>
          <a:endParaRPr lang="en-US"/>
        </a:p>
      </dgm:t>
    </dgm:pt>
    <dgm:pt modelId="{7FD29F7E-B459-482D-8894-6D25D2EEA491}" type="pres">
      <dgm:prSet presAssocID="{6690FF32-35C3-4638-B2EE-D081158A8910}" presName="childText" presStyleLbl="bgAcc1" presStyleIdx="29" presStyleCnt="31" custScaleX="253484" custScaleY="106816" custLinFactNeighborX="39375" custLinFactNeighborY="68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0F72C7-9325-4AB8-984E-12D2BD84FD6B}" type="pres">
      <dgm:prSet presAssocID="{532CC006-6BC1-42C8-BBEE-1C94E44E2F2E}" presName="Name13" presStyleLbl="parChTrans1D2" presStyleIdx="30" presStyleCnt="31"/>
      <dgm:spPr/>
      <dgm:t>
        <a:bodyPr/>
        <a:lstStyle/>
        <a:p>
          <a:endParaRPr lang="en-US"/>
        </a:p>
      </dgm:t>
    </dgm:pt>
    <dgm:pt modelId="{FABA6300-060A-4CA3-A0CF-BCFD84A316E5}" type="pres">
      <dgm:prSet presAssocID="{042C8FA6-7F65-44A1-BA96-2A80CF49D1A6}" presName="childText" presStyleLbl="bgAcc1" presStyleIdx="30" presStyleCnt="31" custScaleX="251503" custScaleY="95387" custLinFactNeighborX="39375" custLinFactNeighborY="413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3FF0D4-0B0E-4F91-882E-CEDCCB260AAC}" srcId="{7A4FDBC2-CA9A-492E-A5D2-61548BE86A11}" destId="{C19D23A2-14F3-4052-9696-B4F6DBCC9B1A}" srcOrd="8" destOrd="0" parTransId="{5AEB602E-BAD5-4C0A-9960-B97D26C9D19E}" sibTransId="{7514A4C8-E16B-4DBD-AA11-9FA99E01F9B0}"/>
    <dgm:cxn modelId="{4D946C7C-81CB-4285-A873-A0E715EC421E}" type="presOf" srcId="{26FF3851-277F-4EC5-84EC-AC042FE002BC}" destId="{7BF80AA3-B4EE-495A-AB6D-E05EF73065D7}" srcOrd="0" destOrd="0" presId="urn:microsoft.com/office/officeart/2005/8/layout/hierarchy3"/>
    <dgm:cxn modelId="{0B1F52B9-8D19-4264-ABEF-6B4E4D977F8A}" type="presOf" srcId="{40C03835-6707-402D-B3B1-9C48CEFE6D62}" destId="{351395DF-31E9-4AA7-BD5F-3F1696C2BB2F}" srcOrd="0" destOrd="0" presId="urn:microsoft.com/office/officeart/2005/8/layout/hierarchy3"/>
    <dgm:cxn modelId="{F9D25F6E-94A7-4989-A9F8-A0A093E63776}" type="presOf" srcId="{16DE2340-F50C-44EE-8E69-44F3EAFF44DA}" destId="{6B90E011-1F59-4ECD-A1E3-BDEF94E4600E}" srcOrd="0" destOrd="0" presId="urn:microsoft.com/office/officeart/2005/8/layout/hierarchy3"/>
    <dgm:cxn modelId="{595C5905-6674-4A71-8CD0-C740D692AD92}" type="presOf" srcId="{D50E39D9-E305-49BE-8875-FCFD97F1F8A2}" destId="{CC2E2777-94DF-4C25-AAA7-D6F1F1D5D28C}" srcOrd="0" destOrd="0" presId="urn:microsoft.com/office/officeart/2005/8/layout/hierarchy3"/>
    <dgm:cxn modelId="{13CFBD49-468F-45FC-A136-AC7B7C06EE5A}" srcId="{D50E39D9-E305-49BE-8875-FCFD97F1F8A2}" destId="{7A4FDBC2-CA9A-492E-A5D2-61548BE86A11}" srcOrd="1" destOrd="0" parTransId="{E3FD12DC-161F-4756-8EE5-25AEC5E11AE2}" sibTransId="{B322D6F2-ED82-410E-93D1-2FEE0AE672DA}"/>
    <dgm:cxn modelId="{3824C045-7485-40AE-976A-5B869E424EA6}" type="presOf" srcId="{90E51978-595C-4560-805E-4B91570C9874}" destId="{8EFB735D-3D06-4BC6-A348-60873218A263}" srcOrd="0" destOrd="0" presId="urn:microsoft.com/office/officeart/2005/8/layout/hierarchy3"/>
    <dgm:cxn modelId="{6ED0A6DE-3967-4605-8A54-2C17DABAC6BE}" type="presOf" srcId="{A6C48BF5-A8BB-49D1-8255-AAB733639C1B}" destId="{715943ED-73ED-4CCD-A88A-96C2DDDF3A55}" srcOrd="0" destOrd="0" presId="urn:microsoft.com/office/officeart/2005/8/layout/hierarchy3"/>
    <dgm:cxn modelId="{DA20401C-8C77-4EB3-B554-75B3DB080CE1}" type="presOf" srcId="{EBB8CC3D-4FC8-42FB-9F57-D107B6E93921}" destId="{5B512B91-87F8-4946-9874-FA04E35CE9EC}" srcOrd="0" destOrd="0" presId="urn:microsoft.com/office/officeart/2005/8/layout/hierarchy3"/>
    <dgm:cxn modelId="{A12A99B6-A044-4259-B330-E0B8205FC457}" srcId="{2F1AF7CF-FA77-48D5-A7F9-7860AA140FBF}" destId="{EBB8CC3D-4FC8-42FB-9F57-D107B6E93921}" srcOrd="6" destOrd="0" parTransId="{65DCD2F3-7639-4BD9-93EA-71A0E5D9CCEE}" sibTransId="{0DED5C75-78E5-4C1C-862A-A904290386C7}"/>
    <dgm:cxn modelId="{E016FFAF-1ED6-4A39-8E5B-468484794F8C}" type="presOf" srcId="{4D5D2338-4713-4FAE-8228-5CECECFDE885}" destId="{37E113FE-D136-4C98-ADD4-ED6AC919382B}" srcOrd="0" destOrd="0" presId="urn:microsoft.com/office/officeart/2005/8/layout/hierarchy3"/>
    <dgm:cxn modelId="{1665E90C-2269-46A1-A2C8-4B2EA8415AB1}" srcId="{D50E39D9-E305-49BE-8875-FCFD97F1F8A2}" destId="{7EE6482E-17BA-4C8B-AFF9-29658E831155}" srcOrd="0" destOrd="0" parTransId="{0A6E1A3C-6BC8-4B14-BFCD-C87829F9C471}" sibTransId="{2388336F-EA52-4663-B8FB-3363698CC16C}"/>
    <dgm:cxn modelId="{B8AE60FE-FEC2-48AD-B594-8DCFCA291D5C}" type="presOf" srcId="{567D89C2-AF3B-4052-834A-CEFB676F52AA}" destId="{37007C48-63E0-4FE7-A390-D321BC3F8E1B}" srcOrd="0" destOrd="0" presId="urn:microsoft.com/office/officeart/2005/8/layout/hierarchy3"/>
    <dgm:cxn modelId="{9DFD4EFF-2493-4CB2-91FF-EBD96F75E670}" srcId="{2F1AF7CF-FA77-48D5-A7F9-7860AA140FBF}" destId="{ED8F9581-8597-4457-A1F7-E5A5C9A84779}" srcOrd="1" destOrd="0" parTransId="{9444F9E8-3020-4512-B5AF-98C7F5AE93F8}" sibTransId="{193C4B7C-6452-4AE7-B984-0DFC8D5AA83F}"/>
    <dgm:cxn modelId="{F6CA4E8C-47C0-4E38-B5CD-4CB9D812914B}" type="presOf" srcId="{DAF5BDFE-8AC3-4421-AF0F-4675C942D343}" destId="{99C14C23-F47B-486E-AFB8-0D3747014CF0}" srcOrd="0" destOrd="0" presId="urn:microsoft.com/office/officeart/2005/8/layout/hierarchy3"/>
    <dgm:cxn modelId="{D6E80854-E767-45A9-A291-6913A7DFAE49}" srcId="{BBE1B1C4-1EDD-456B-B844-68F4B3912095}" destId="{26FF3851-277F-4EC5-84EC-AC042FE002BC}" srcOrd="7" destOrd="0" parTransId="{9B73441A-C758-47B6-8063-053E7E967F57}" sibTransId="{BC848BB1-25A0-4C48-9961-72CEB5E7518F}"/>
    <dgm:cxn modelId="{5323CFD3-CE69-40D9-AE73-D5676D38B00D}" type="presOf" srcId="{5AEB602E-BAD5-4C0A-9960-B97D26C9D19E}" destId="{B3DA57A5-F162-4127-A9C5-EFA4E1AA388F}" srcOrd="0" destOrd="0" presId="urn:microsoft.com/office/officeart/2005/8/layout/hierarchy3"/>
    <dgm:cxn modelId="{FD6827D1-96A9-4994-BE4F-5EDB51B9119F}" srcId="{BBE1B1C4-1EDD-456B-B844-68F4B3912095}" destId="{40C03835-6707-402D-B3B1-9C48CEFE6D62}" srcOrd="8" destOrd="0" parTransId="{B0389964-901B-452D-8645-8CC49CDC0E46}" sibTransId="{864E07FB-5B9D-4875-A5AC-AFE7C0CE2FA2}"/>
    <dgm:cxn modelId="{9002D4F0-3020-49FE-9EF1-76DC6C6FEF6A}" type="presOf" srcId="{7B57C7B4-7915-46C0-B4D0-F960EE018F47}" destId="{92F7CE07-0493-48AC-ABC1-22CB612C0844}" srcOrd="0" destOrd="0" presId="urn:microsoft.com/office/officeart/2005/8/layout/hierarchy3"/>
    <dgm:cxn modelId="{3CAEDCA8-90D0-4A73-B4B6-589A92CB651D}" srcId="{BBE1B1C4-1EDD-456B-B844-68F4B3912095}" destId="{A7E2404A-BEC3-4471-A50B-5807087DDCAA}" srcOrd="4" destOrd="0" parTransId="{9B108753-7B95-4FD3-BA1E-13B42B900360}" sibTransId="{E3606DB5-91BC-4175-979F-F5F88D03DC4E}"/>
    <dgm:cxn modelId="{69790C71-D81A-47EC-A039-10555F934896}" type="presOf" srcId="{6690FF32-35C3-4638-B2EE-D081158A8910}" destId="{7FD29F7E-B459-482D-8894-6D25D2EEA491}" srcOrd="0" destOrd="0" presId="urn:microsoft.com/office/officeart/2005/8/layout/hierarchy3"/>
    <dgm:cxn modelId="{08388775-0595-4839-B436-3510F8FA7703}" type="presOf" srcId="{532CC006-6BC1-42C8-BBEE-1C94E44E2F2E}" destId="{290F72C7-9325-4AB8-984E-12D2BD84FD6B}" srcOrd="0" destOrd="0" presId="urn:microsoft.com/office/officeart/2005/8/layout/hierarchy3"/>
    <dgm:cxn modelId="{0178B6F6-523D-46ED-A0F5-709C462EDF02}" type="presOf" srcId="{64A1A3A6-A449-4CB0-9AD7-71504489487C}" destId="{FAB6D53A-6EA2-4D4A-9233-EBC19395D049}" srcOrd="0" destOrd="0" presId="urn:microsoft.com/office/officeart/2005/8/layout/hierarchy3"/>
    <dgm:cxn modelId="{284F7BF7-C3F1-4E63-8334-2F050DFD2D3C}" srcId="{7A4FDBC2-CA9A-492E-A5D2-61548BE86A11}" destId="{F1D0709A-E105-4193-A3BF-0C1EABA46D5E}" srcOrd="4" destOrd="0" parTransId="{9FC3C276-5B49-4986-918D-456ACDB1C3B3}" sibTransId="{1F75962B-90A5-4596-903D-C2A776BC5C34}"/>
    <dgm:cxn modelId="{7A4873DC-661D-408D-B090-06BDE5F59328}" type="presOf" srcId="{07A84E88-2C19-4983-8777-49BF06A981F5}" destId="{D9AFE701-7589-43A3-A10A-38D884073D54}" srcOrd="0" destOrd="0" presId="urn:microsoft.com/office/officeart/2005/8/layout/hierarchy3"/>
    <dgm:cxn modelId="{FE83F8F0-DEFC-417E-968C-D7D5415CB315}" srcId="{7A4FDBC2-CA9A-492E-A5D2-61548BE86A11}" destId="{5181065D-9DA8-4936-83AE-AD6DAA4FA76D}" srcOrd="2" destOrd="0" parTransId="{0FC4FB72-F083-4630-89A5-F95A5987555A}" sibTransId="{9E4F2212-2482-491B-A36E-1803E7CE29B4}"/>
    <dgm:cxn modelId="{640D5094-E73C-436E-A880-EC3B1DFEE8A8}" type="presOf" srcId="{C75DA32A-8047-4CFC-B3B5-0D37788D982D}" destId="{5BBF7E9B-A296-480E-88E6-CE06CD3F0B59}" srcOrd="0" destOrd="0" presId="urn:microsoft.com/office/officeart/2005/8/layout/hierarchy3"/>
    <dgm:cxn modelId="{384C1565-5B37-42D4-9D31-56B00C5108CA}" type="presOf" srcId="{7A4FDBC2-CA9A-492E-A5D2-61548BE86A11}" destId="{85A3022B-5369-4C5C-94EE-C276A0C63CC7}" srcOrd="1" destOrd="0" presId="urn:microsoft.com/office/officeart/2005/8/layout/hierarchy3"/>
    <dgm:cxn modelId="{2F7255B0-2977-4FA3-81BB-8BDE59078EF4}" type="presOf" srcId="{23B457B4-D9BE-44ED-827A-06494B133961}" destId="{4F3F29C2-8737-4818-9AB5-8308A2B3E0C8}" srcOrd="0" destOrd="0" presId="urn:microsoft.com/office/officeart/2005/8/layout/hierarchy3"/>
    <dgm:cxn modelId="{E6454B1C-5316-42C7-B543-79D58244011B}" type="presOf" srcId="{61520C11-7DD4-406D-A60F-5EB7FCBF8CE8}" destId="{D3B834F0-2F08-4CBA-9EBC-AE9713205EA6}" srcOrd="0" destOrd="0" presId="urn:microsoft.com/office/officeart/2005/8/layout/hierarchy3"/>
    <dgm:cxn modelId="{12C640FD-BCB8-4095-A2E6-1910E9DAB3B9}" type="presOf" srcId="{4D960870-ECE0-4CA3-A169-7F94AAFDEC0A}" destId="{5C6C3903-5914-4852-B646-5BDB045F3CA6}" srcOrd="0" destOrd="0" presId="urn:microsoft.com/office/officeart/2005/8/layout/hierarchy3"/>
    <dgm:cxn modelId="{1DF04669-6E55-4CD6-9657-B832204F5C0E}" type="presOf" srcId="{5EFE4D1A-39B3-40C9-8888-E388CCFE1CB6}" destId="{AA6530E7-65A8-42A7-9F85-DCF061AAC712}" srcOrd="0" destOrd="0" presId="urn:microsoft.com/office/officeart/2005/8/layout/hierarchy3"/>
    <dgm:cxn modelId="{9C9EBEB2-15D5-4A46-BD59-C93EF45F3B2E}" type="presOf" srcId="{1CE3F943-0D9F-4A1A-8C95-AB2839FC0C68}" destId="{A41C63BB-1494-4FE2-8960-6C2FF2D4FA40}" srcOrd="0" destOrd="0" presId="urn:microsoft.com/office/officeart/2005/8/layout/hierarchy3"/>
    <dgm:cxn modelId="{C53A7917-AA6E-413A-8DE6-58F1DC897765}" type="presOf" srcId="{2AA79775-5A0E-4E10-B653-62703CADE719}" destId="{E50E6E7B-68FC-4B18-A2F1-0FD573A706E8}" srcOrd="0" destOrd="0" presId="urn:microsoft.com/office/officeart/2005/8/layout/hierarchy3"/>
    <dgm:cxn modelId="{9800A83A-A329-4766-A61E-CF6176E19CD8}" type="presOf" srcId="{5768EDB4-1E76-4075-8D46-542A2DF1F795}" destId="{E3B9B39A-4684-4EB1-8FB9-0EFBC2A3163A}" srcOrd="0" destOrd="0" presId="urn:microsoft.com/office/officeart/2005/8/layout/hierarchy3"/>
    <dgm:cxn modelId="{F3773B5B-1D1C-4022-8F52-7B9A99EBC243}" srcId="{BBE1B1C4-1EDD-456B-B844-68F4B3912095}" destId="{9D23B2DF-544F-40AC-95C0-C9758DA83DF8}" srcOrd="1" destOrd="0" parTransId="{64A1A3A6-A449-4CB0-9AD7-71504489487C}" sibTransId="{FF276C93-FA05-47F7-9147-918C6134C361}"/>
    <dgm:cxn modelId="{4DCCE3AD-6495-42EA-B3AD-1D811669E286}" type="presOf" srcId="{0C3EDC9C-A3B0-4403-9F50-1569542F73A2}" destId="{A3C4C714-BB19-473E-9CF6-8DD0CF2FEDD4}" srcOrd="0" destOrd="0" presId="urn:microsoft.com/office/officeart/2005/8/layout/hierarchy3"/>
    <dgm:cxn modelId="{DDF7A268-A0A5-4F20-BB88-A03941DD5C15}" srcId="{BBE1B1C4-1EDD-456B-B844-68F4B3912095}" destId="{D53BA0B8-6CB2-46DC-A780-5758AF856C81}" srcOrd="2" destOrd="0" parTransId="{A6C48BF5-A8BB-49D1-8255-AAB733639C1B}" sibTransId="{E918999B-556C-4D41-84FC-CB260DC51E3A}"/>
    <dgm:cxn modelId="{DF3CE485-ED86-47B5-B04C-DCB42626611B}" type="presOf" srcId="{2BA4AEAC-2B0B-4502-A5E6-01578065D396}" destId="{845A9CE0-58D7-452F-A4A0-2C4612099EA0}" srcOrd="0" destOrd="0" presId="urn:microsoft.com/office/officeart/2005/8/layout/hierarchy3"/>
    <dgm:cxn modelId="{36E48188-0BC6-4830-AECC-D7DCEA5BEFF5}" srcId="{2F1AF7CF-FA77-48D5-A7F9-7860AA140FBF}" destId="{6690FF32-35C3-4638-B2EE-D081158A8910}" srcOrd="7" destOrd="0" parTransId="{6E563889-CD26-4A6A-B47B-B35A4D7273BA}" sibTransId="{E52FDA4B-C467-438B-BB77-9C99E6E44A37}"/>
    <dgm:cxn modelId="{C4DF5A22-CD2D-4CD7-B6D9-0F3EAD2E8BBC}" srcId="{BBE1B1C4-1EDD-456B-B844-68F4B3912095}" destId="{9BEC3065-01F3-4974-A9C9-E4C870635FDB}" srcOrd="3" destOrd="0" parTransId="{C75DA32A-8047-4CFC-B3B5-0D37788D982D}" sibTransId="{CC11E423-E556-499A-8AFA-3A869178CDA6}"/>
    <dgm:cxn modelId="{B5E88C17-6848-4C32-9239-D57AFFDF49A8}" srcId="{D50E39D9-E305-49BE-8875-FCFD97F1F8A2}" destId="{2F1AF7CF-FA77-48D5-A7F9-7860AA140FBF}" srcOrd="3" destOrd="0" parTransId="{208D34B9-34BE-4BDD-9189-9D9E037C382F}" sibTransId="{F6737B40-7A88-45C6-AC8A-8F8B8CCFC385}"/>
    <dgm:cxn modelId="{0179E2C4-F032-4D9B-ACE8-52EAB6D90A18}" type="presOf" srcId="{ED8F9581-8597-4457-A1F7-E5A5C9A84779}" destId="{45D50E4F-022E-4639-8C8D-242F50EDEA5C}" srcOrd="0" destOrd="0" presId="urn:microsoft.com/office/officeart/2005/8/layout/hierarchy3"/>
    <dgm:cxn modelId="{298D2EB1-1B20-4099-BECF-EFCE9A9B0A47}" type="presOf" srcId="{2F1AF7CF-FA77-48D5-A7F9-7860AA140FBF}" destId="{9678B9BD-71F6-4E90-B315-BC9F333AB50E}" srcOrd="1" destOrd="0" presId="urn:microsoft.com/office/officeart/2005/8/layout/hierarchy3"/>
    <dgm:cxn modelId="{1C676450-E340-4B50-B60C-303A52080DC3}" srcId="{2F1AF7CF-FA77-48D5-A7F9-7860AA140FBF}" destId="{042C8FA6-7F65-44A1-BA96-2A80CF49D1A6}" srcOrd="8" destOrd="0" parTransId="{532CC006-6BC1-42C8-BBEE-1C94E44E2F2E}" sibTransId="{EF0BC168-4361-49C2-A3D0-12187FE31FE0}"/>
    <dgm:cxn modelId="{3DAA4E59-6DB2-4BCD-8CD2-31DAE5EACA9B}" type="presOf" srcId="{F3C5610F-B0F8-4AED-A25F-8E052CAB247F}" destId="{9F5D2689-8398-4EF6-BFC4-14BB2251FCC3}" srcOrd="0" destOrd="0" presId="urn:microsoft.com/office/officeart/2005/8/layout/hierarchy3"/>
    <dgm:cxn modelId="{B9AA15D0-D02D-42BE-9C30-E72438F535C9}" srcId="{BBE1B1C4-1EDD-456B-B844-68F4B3912095}" destId="{23B457B4-D9BE-44ED-827A-06494B133961}" srcOrd="6" destOrd="0" parTransId="{79B65A4B-2757-4C1C-8340-C59132281DFB}" sibTransId="{AE071F1F-5259-4313-A29C-5A18B46B6D1A}"/>
    <dgm:cxn modelId="{FA138E74-D3FB-4F91-8789-511FE2FA0C37}" type="presOf" srcId="{BBE1B1C4-1EDD-456B-B844-68F4B3912095}" destId="{F892BAF3-F926-426C-8AB1-C0EA7E75FF7F}" srcOrd="1" destOrd="0" presId="urn:microsoft.com/office/officeart/2005/8/layout/hierarchy3"/>
    <dgm:cxn modelId="{C6BBCCC1-41E6-4590-A10D-936BAD593849}" type="presOf" srcId="{B6B88F27-6BFD-44EA-AE0A-EDBF836350C2}" destId="{CCE2F791-CDFB-4AA7-A286-536C17720438}" srcOrd="0" destOrd="0" presId="urn:microsoft.com/office/officeart/2005/8/layout/hierarchy3"/>
    <dgm:cxn modelId="{62F515D7-6364-4E94-B7FC-3022F5895592}" type="presOf" srcId="{76FDCD0D-5246-4A6D-993E-580BB43FD553}" destId="{17DC7DD4-41FF-44F3-9C32-7DCD864F59BE}" srcOrd="0" destOrd="0" presId="urn:microsoft.com/office/officeart/2005/8/layout/hierarchy3"/>
    <dgm:cxn modelId="{3E0ED27F-129E-4AD3-8D26-43E7FB477D88}" type="presOf" srcId="{F1D0709A-E105-4193-A3BF-0C1EABA46D5E}" destId="{913C432E-F5E0-4D3E-973A-0BF906362ECE}" srcOrd="0" destOrd="0" presId="urn:microsoft.com/office/officeart/2005/8/layout/hierarchy3"/>
    <dgm:cxn modelId="{9310CA08-607F-4232-BBCF-16E9EA4072E1}" srcId="{2F1AF7CF-FA77-48D5-A7F9-7860AA140FBF}" destId="{C46D35EB-E966-4A22-AF62-4E236FF470CE}" srcOrd="4" destOrd="0" parTransId="{567D89C2-AF3B-4052-834A-CEFB676F52AA}" sibTransId="{4F0AD593-5C2D-4E76-879E-8CFC113E29FA}"/>
    <dgm:cxn modelId="{4652E030-51AF-4D4F-BE54-00E2CAC98203}" type="presOf" srcId="{54207697-7E34-41BE-AC0F-C6FA7EC17ED8}" destId="{8CBEA1E2-523B-4031-8DE7-1CB83B4955A4}" srcOrd="0" destOrd="0" presId="urn:microsoft.com/office/officeart/2005/8/layout/hierarchy3"/>
    <dgm:cxn modelId="{980FCA25-495F-4BD2-AE73-A7B46EB4080D}" type="presOf" srcId="{9BEC3065-01F3-4974-A9C9-E4C870635FDB}" destId="{9CEE56C5-31A4-47B5-A061-E491D25A5C58}" srcOrd="0" destOrd="0" presId="urn:microsoft.com/office/officeart/2005/8/layout/hierarchy3"/>
    <dgm:cxn modelId="{2996842B-C869-4ED1-BA7C-7AF293505C44}" srcId="{7EE6482E-17BA-4C8B-AFF9-29658E831155}" destId="{5A8B4117-C4F5-48DF-BE15-1D69530BB439}" srcOrd="3" destOrd="0" parTransId="{07A84E88-2C19-4983-8777-49BF06A981F5}" sibTransId="{0838C496-ADC3-4DC5-892B-BB01DEFADC47}"/>
    <dgm:cxn modelId="{8A09A7AF-7871-4C66-9FE0-44DB7EC27344}" type="presOf" srcId="{79B65A4B-2757-4C1C-8340-C59132281DFB}" destId="{88182AA9-5AF5-491D-96CB-9744A51F4C51}" srcOrd="0" destOrd="0" presId="urn:microsoft.com/office/officeart/2005/8/layout/hierarchy3"/>
    <dgm:cxn modelId="{7F0C9729-447F-46C6-BE8B-213BB9A659CB}" type="presOf" srcId="{3198E2C0-5A64-4E67-88AA-24CCC7761C0D}" destId="{ADBD2BF9-3AF1-4132-ADF8-E02FBDF516F2}" srcOrd="0" destOrd="0" presId="urn:microsoft.com/office/officeart/2005/8/layout/hierarchy3"/>
    <dgm:cxn modelId="{9B401DE6-B766-4DC1-A2D9-4C1215BB7D04}" srcId="{BBE1B1C4-1EDD-456B-B844-68F4B3912095}" destId="{2BA4AEAC-2B0B-4502-A5E6-01578065D396}" srcOrd="0" destOrd="0" parTransId="{9CC5C4E8-6DA1-47A0-934C-8FE77EFEA793}" sibTransId="{E2174D6D-3D85-42AA-8217-039DD429E1E8}"/>
    <dgm:cxn modelId="{19136E8B-14A0-420E-955C-57641C13E53A}" type="presOf" srcId="{5A8B4117-C4F5-48DF-BE15-1D69530BB439}" destId="{ED1326FD-46B7-47FC-8BF5-A71F6F28E0CA}" srcOrd="0" destOrd="0" presId="urn:microsoft.com/office/officeart/2005/8/layout/hierarchy3"/>
    <dgm:cxn modelId="{9612EA18-7B9D-4CFF-BEE4-FA7AB63C2AD4}" type="presOf" srcId="{6E563889-CD26-4A6A-B47B-B35A4D7273BA}" destId="{A3DA09C9-5671-49FE-BDA6-FBFDA69ABDEB}" srcOrd="0" destOrd="0" presId="urn:microsoft.com/office/officeart/2005/8/layout/hierarchy3"/>
    <dgm:cxn modelId="{CB733898-8131-4F12-9079-9218D608CCB0}" type="presOf" srcId="{5181065D-9DA8-4936-83AE-AD6DAA4FA76D}" destId="{96D131B0-4640-4819-B8AE-D14C8DA28BF9}" srcOrd="0" destOrd="0" presId="urn:microsoft.com/office/officeart/2005/8/layout/hierarchy3"/>
    <dgm:cxn modelId="{DE2933C9-662D-4203-8DA7-89871854A2C3}" type="presOf" srcId="{F56EC2E4-6853-4877-9374-598CD18CA44C}" destId="{3382530B-1BF7-40F6-A30D-258A7D79B727}" srcOrd="0" destOrd="0" presId="urn:microsoft.com/office/officeart/2005/8/layout/hierarchy3"/>
    <dgm:cxn modelId="{C30663BC-6ACB-436D-9EAD-B333772E8889}" type="presOf" srcId="{BBE1B1C4-1EDD-456B-B844-68F4B3912095}" destId="{B02B387C-359C-4822-833F-869E8A7C1834}" srcOrd="0" destOrd="0" presId="urn:microsoft.com/office/officeart/2005/8/layout/hierarchy3"/>
    <dgm:cxn modelId="{31EE6AFA-3C65-47EA-8EEE-2E62D4DED576}" type="presOf" srcId="{9B73441A-C758-47B6-8063-053E7E967F57}" destId="{1C466394-E093-435A-AD7E-9922CDACEFED}" srcOrd="0" destOrd="0" presId="urn:microsoft.com/office/officeart/2005/8/layout/hierarchy3"/>
    <dgm:cxn modelId="{D64168F8-895A-4C9E-B831-53DB0CAD4A11}" type="presOf" srcId="{09E11F46-6FD4-4660-B173-81928F1726F4}" destId="{DAFA2D0B-B147-44F5-B351-DAC3B2D7A894}" srcOrd="0" destOrd="0" presId="urn:microsoft.com/office/officeart/2005/8/layout/hierarchy3"/>
    <dgm:cxn modelId="{CFFCBAC0-B583-4EA1-A180-69BAC7815839}" type="presOf" srcId="{8F4D330A-5CE1-4EF4-9B4A-EB2D9096C2F3}" destId="{B6313C5C-C1DA-46A6-BAD0-3AC2A81520A3}" srcOrd="0" destOrd="0" presId="urn:microsoft.com/office/officeart/2005/8/layout/hierarchy3"/>
    <dgm:cxn modelId="{5EAF4562-A5FA-4E18-B35C-D488966C4608}" type="presOf" srcId="{C46D35EB-E966-4A22-AF62-4E236FF470CE}" destId="{B330A94F-F95F-42A9-A597-C439AAFAB8A1}" srcOrd="0" destOrd="0" presId="urn:microsoft.com/office/officeart/2005/8/layout/hierarchy3"/>
    <dgm:cxn modelId="{79D12C00-A3EB-414F-8391-3EE4BA4B5DDC}" srcId="{7A4FDBC2-CA9A-492E-A5D2-61548BE86A11}" destId="{F3A78077-AC20-4B7F-BF7B-F88776C8E12E}" srcOrd="3" destOrd="0" parTransId="{16DE2340-F50C-44EE-8E69-44F3EAFF44DA}" sibTransId="{4F5C0036-8826-4BBF-8EAB-5642363B762F}"/>
    <dgm:cxn modelId="{E08774E3-B2E9-48E2-936F-089FDEB98723}" type="presOf" srcId="{E00C678C-8AA4-4C69-B638-D985E4DB37EF}" destId="{65B2FA38-7197-4A8A-8946-D6D70CC37575}" srcOrd="0" destOrd="0" presId="urn:microsoft.com/office/officeart/2005/8/layout/hierarchy3"/>
    <dgm:cxn modelId="{D1A49D8C-3D8C-47ED-A46D-C650438A4CE3}" type="presOf" srcId="{0FC4FB72-F083-4630-89A5-F95A5987555A}" destId="{C8218B2D-0727-4AD7-839A-BC547AEB8232}" srcOrd="0" destOrd="0" presId="urn:microsoft.com/office/officeart/2005/8/layout/hierarchy3"/>
    <dgm:cxn modelId="{3279337E-CAC9-491F-A9E4-D2019ED0C458}" type="presOf" srcId="{BE4C4DF1-2E3B-4115-B8B7-9558DDB7D323}" destId="{4DE715E5-247E-49B2-B9F3-D9B2A995E6D8}" srcOrd="0" destOrd="0" presId="urn:microsoft.com/office/officeart/2005/8/layout/hierarchy3"/>
    <dgm:cxn modelId="{D6AA3E92-9017-4567-BB15-249E88E6AC10}" type="presOf" srcId="{146B004C-4D2F-4893-9424-39588555FC77}" destId="{48F55BCB-AD1B-452C-94F1-5E7EA3D46BB3}" srcOrd="0" destOrd="0" presId="urn:microsoft.com/office/officeart/2005/8/layout/hierarchy3"/>
    <dgm:cxn modelId="{D6093536-A0F3-4FD8-939C-703B1069F6CF}" srcId="{2F1AF7CF-FA77-48D5-A7F9-7860AA140FBF}" destId="{DAF5BDFE-8AC3-4421-AF0F-4675C942D343}" srcOrd="3" destOrd="0" parTransId="{09E11F46-6FD4-4660-B173-81928F1726F4}" sibTransId="{6489BA4B-B34B-4C2D-A889-D61BEAF0F163}"/>
    <dgm:cxn modelId="{27C2FB2C-8F31-417E-B723-4AD79C8E9EB8}" type="presOf" srcId="{B0389964-901B-452D-8645-8CC49CDC0E46}" destId="{DA30BD64-904C-42D5-8D6B-F7E2420003A0}" srcOrd="0" destOrd="0" presId="urn:microsoft.com/office/officeart/2005/8/layout/hierarchy3"/>
    <dgm:cxn modelId="{F13B0A49-FE65-4851-922B-75A89991EA03}" srcId="{2F1AF7CF-FA77-48D5-A7F9-7860AA140FBF}" destId="{5BFF8A74-53DF-46C1-A28B-A23D209A3C42}" srcOrd="2" destOrd="0" parTransId="{7B57C7B4-7915-46C0-B4D0-F960EE018F47}" sibTransId="{4A888C2E-5467-42A4-977E-5D4982345F98}"/>
    <dgm:cxn modelId="{B986E8AC-B94E-4BA3-BA85-E6B73F1D4FCD}" type="presOf" srcId="{9FC3C276-5B49-4986-918D-456ACDB1C3B3}" destId="{77C33734-460D-4621-ACDA-569093461750}" srcOrd="0" destOrd="0" presId="urn:microsoft.com/office/officeart/2005/8/layout/hierarchy3"/>
    <dgm:cxn modelId="{3CD67A61-2939-4840-B161-FB378FDEC270}" type="presOf" srcId="{65DCD2F3-7639-4BD9-93EA-71A0E5D9CCEE}" destId="{47B490A3-553D-43B4-9E76-66892ADD64F3}" srcOrd="0" destOrd="0" presId="urn:microsoft.com/office/officeart/2005/8/layout/hierarchy3"/>
    <dgm:cxn modelId="{52E6C321-305C-4D86-A8A6-F8F0FCC4DA72}" srcId="{7A4FDBC2-CA9A-492E-A5D2-61548BE86A11}" destId="{54207697-7E34-41BE-AC0F-C6FA7EC17ED8}" srcOrd="7" destOrd="0" parTransId="{E00C678C-8AA4-4C69-B638-D985E4DB37EF}" sibTransId="{CB82444B-7ECC-49A9-B570-6CA1E8A97B5B}"/>
    <dgm:cxn modelId="{69A40CED-6C0B-4A89-BEF2-B30C337D3FF9}" type="presOf" srcId="{B93DB681-A3A4-4126-B421-93EAA656CAA3}" destId="{C36B0380-C938-4465-9EA9-40E27DA8B2CA}" srcOrd="0" destOrd="0" presId="urn:microsoft.com/office/officeart/2005/8/layout/hierarchy3"/>
    <dgm:cxn modelId="{3A4A234A-3F3C-4DA0-9DC3-5898B4A9C22F}" type="presOf" srcId="{5BFF8A74-53DF-46C1-A28B-A23D209A3C42}" destId="{918A2A1E-9DEC-4D8E-9D10-F9D5EE47FFC5}" srcOrd="0" destOrd="0" presId="urn:microsoft.com/office/officeart/2005/8/layout/hierarchy3"/>
    <dgm:cxn modelId="{4196DE65-167F-4BAB-A1FE-BCB6F8400023}" srcId="{7A4FDBC2-CA9A-492E-A5D2-61548BE86A11}" destId="{2AA79775-5A0E-4E10-B653-62703CADE719}" srcOrd="6" destOrd="0" parTransId="{61520C11-7DD4-406D-A60F-5EB7FCBF8CE8}" sibTransId="{EDD81009-571C-4F77-A2F2-B5CEB6136330}"/>
    <dgm:cxn modelId="{03FF571C-9CC2-437E-9FDA-8CC759B205EC}" srcId="{BBE1B1C4-1EDD-456B-B844-68F4B3912095}" destId="{5EFE4D1A-39B3-40C9-8888-E388CCFE1CB6}" srcOrd="5" destOrd="0" parTransId="{5768EDB4-1E76-4075-8D46-542A2DF1F795}" sibTransId="{1DFB9314-57DC-48B5-855C-674229FA97DF}"/>
    <dgm:cxn modelId="{F41A3304-6F27-4EA2-B072-3E7D674F458F}" type="presOf" srcId="{AA8EA0ED-5564-4C00-A0B4-008CFCB90B2A}" destId="{5EB6D345-233D-460A-8E3D-BB4E8719333C}" srcOrd="0" destOrd="0" presId="urn:microsoft.com/office/officeart/2005/8/layout/hierarchy3"/>
    <dgm:cxn modelId="{7ADF00FE-45BC-480F-8706-14F4C95FED82}" srcId="{7EE6482E-17BA-4C8B-AFF9-29658E831155}" destId="{F56EC2E4-6853-4877-9374-598CD18CA44C}" srcOrd="1" destOrd="0" parTransId="{DF5B8DF5-6B55-4168-ACB2-C3A7C97847B9}" sibTransId="{B452DCF5-446B-4826-9373-1EDBFC380282}"/>
    <dgm:cxn modelId="{85F1E3D8-8357-4CC5-B796-A90389C301AA}" srcId="{2F1AF7CF-FA77-48D5-A7F9-7860AA140FBF}" destId="{BE4C4DF1-2E3B-4115-B8B7-9558DDB7D323}" srcOrd="0" destOrd="0" parTransId="{0C3EDC9C-A3B0-4403-9F50-1569542F73A2}" sibTransId="{8BD9C6B4-32F0-48F1-80A5-2A4D50F07477}"/>
    <dgm:cxn modelId="{21B6D560-071B-4D1F-8759-9B8EBDC6B5AB}" type="presOf" srcId="{9CC5C4E8-6DA1-47A0-934C-8FE77EFEA793}" destId="{D8DB3F06-22EC-4D22-8FAC-F0D1950DA5FA}" srcOrd="0" destOrd="0" presId="urn:microsoft.com/office/officeart/2005/8/layout/hierarchy3"/>
    <dgm:cxn modelId="{E4CDBEB3-80FF-450B-9B5D-513616075539}" type="presOf" srcId="{A7E2404A-BEC3-4471-A50B-5807087DDCAA}" destId="{F3F2D135-054A-43E9-83C4-F7E25DD02C9B}" srcOrd="0" destOrd="0" presId="urn:microsoft.com/office/officeart/2005/8/layout/hierarchy3"/>
    <dgm:cxn modelId="{9F86F250-BCBA-4D67-9BD7-E3D1EDEB68D7}" type="presOf" srcId="{2F1AF7CF-FA77-48D5-A7F9-7860AA140FBF}" destId="{8E57838E-4ECD-40FC-AE4E-730ED9532DA1}" srcOrd="0" destOrd="0" presId="urn:microsoft.com/office/officeart/2005/8/layout/hierarchy3"/>
    <dgm:cxn modelId="{B9763490-0571-43B5-9797-624A080DB93B}" type="presOf" srcId="{9B108753-7B95-4FD3-BA1E-13B42B900360}" destId="{47530364-308F-46CB-A073-8BA6F84A759A}" srcOrd="0" destOrd="0" presId="urn:microsoft.com/office/officeart/2005/8/layout/hierarchy3"/>
    <dgm:cxn modelId="{8BC88A70-BBFA-4B95-8F45-D16E57BFACE2}" srcId="{7EE6482E-17BA-4C8B-AFF9-29658E831155}" destId="{1CE3F943-0D9F-4A1A-8C95-AB2839FC0C68}" srcOrd="0" destOrd="0" parTransId="{B6B88F27-6BFD-44EA-AE0A-EDBF836350C2}" sibTransId="{935DB063-C6CA-4AB7-9B25-F2222D95CBC5}"/>
    <dgm:cxn modelId="{C96CE69F-CB4E-4A69-9B28-F30BFCBC5C49}" type="presOf" srcId="{9444F9E8-3020-4512-B5AF-98C7F5AE93F8}" destId="{9F3EC8BC-B4D8-4846-8D81-7127D1A62EA0}" srcOrd="0" destOrd="0" presId="urn:microsoft.com/office/officeart/2005/8/layout/hierarchy3"/>
    <dgm:cxn modelId="{006FF64D-DF61-4FE6-A787-2D8AD0BA1CE4}" type="presOf" srcId="{9D23B2DF-544F-40AC-95C0-C9758DA83DF8}" destId="{466F2632-47D6-410C-B9B3-A3AE582608E2}" srcOrd="0" destOrd="0" presId="urn:microsoft.com/office/officeart/2005/8/layout/hierarchy3"/>
    <dgm:cxn modelId="{13871F13-5AA5-43AB-959E-D7E6213D9A2D}" type="presOf" srcId="{042C8FA6-7F65-44A1-BA96-2A80CF49D1A6}" destId="{FABA6300-060A-4CA3-A0CF-BCFD84A316E5}" srcOrd="0" destOrd="0" presId="urn:microsoft.com/office/officeart/2005/8/layout/hierarchy3"/>
    <dgm:cxn modelId="{81C056B7-566C-4C00-AF8B-6893F2A57263}" type="presOf" srcId="{F3A78077-AC20-4B7F-BF7B-F88776C8E12E}" destId="{0DA24CB7-D72A-4944-BA7E-D1EEBC8DC597}" srcOrd="0" destOrd="0" presId="urn:microsoft.com/office/officeart/2005/8/layout/hierarchy3"/>
    <dgm:cxn modelId="{2F5F4B90-B777-4BD7-9C12-2DCB9F13F358}" type="presOf" srcId="{7A4FDBC2-CA9A-492E-A5D2-61548BE86A11}" destId="{A2C64ED4-7EDF-4A8B-B71C-79400819F5B9}" srcOrd="0" destOrd="0" presId="urn:microsoft.com/office/officeart/2005/8/layout/hierarchy3"/>
    <dgm:cxn modelId="{834D8605-233E-487E-8434-E49CA59B20F3}" type="presOf" srcId="{D53BA0B8-6CB2-46DC-A780-5758AF856C81}" destId="{41FE3D9E-902B-4153-99FB-0FE16FC4D5F6}" srcOrd="0" destOrd="0" presId="urn:microsoft.com/office/officeart/2005/8/layout/hierarchy3"/>
    <dgm:cxn modelId="{1E7CB09C-C770-45AB-A8D8-8B7A091E2ECB}" type="presOf" srcId="{7EE6482E-17BA-4C8B-AFF9-29658E831155}" destId="{ED277D21-0A00-4068-A3B2-D58DEBDA9749}" srcOrd="0" destOrd="0" presId="urn:microsoft.com/office/officeart/2005/8/layout/hierarchy3"/>
    <dgm:cxn modelId="{FCBD7F9B-6918-437C-B2D9-74265633A685}" type="presOf" srcId="{C19D23A2-14F3-4052-9696-B4F6DBCC9B1A}" destId="{67CDF3AA-6CB6-4A09-9413-D0ED84549216}" srcOrd="0" destOrd="0" presId="urn:microsoft.com/office/officeart/2005/8/layout/hierarchy3"/>
    <dgm:cxn modelId="{E778809D-1FC5-45AB-A1F5-7309D5761B14}" type="presOf" srcId="{7EE6482E-17BA-4C8B-AFF9-29658E831155}" destId="{630EBE50-EBC5-4D5E-B54C-DEE9D4617670}" srcOrd="1" destOrd="0" presId="urn:microsoft.com/office/officeart/2005/8/layout/hierarchy3"/>
    <dgm:cxn modelId="{FA15FBF0-C6B3-4081-AF13-DB5752D5E3E9}" srcId="{7EE6482E-17BA-4C8B-AFF9-29658E831155}" destId="{AA8EA0ED-5564-4C00-A0B4-008CFCB90B2A}" srcOrd="2" destOrd="0" parTransId="{8F4D330A-5CE1-4EF4-9B4A-EB2D9096C2F3}" sibTransId="{8E5D2178-351B-41A4-8661-19AF83188A0D}"/>
    <dgm:cxn modelId="{A568A722-CAB4-4327-BBFC-56BD78EDFEB2}" srcId="{7A4FDBC2-CA9A-492E-A5D2-61548BE86A11}" destId="{4D960870-ECE0-4CA3-A169-7F94AAFDEC0A}" srcOrd="0" destOrd="0" parTransId="{B93DB681-A3A4-4126-B421-93EAA656CAA3}" sibTransId="{A8E5CA48-7DE3-40CB-9426-101B54E12513}"/>
    <dgm:cxn modelId="{C938A01E-0D21-4775-8B20-13FD27E45F42}" srcId="{2F1AF7CF-FA77-48D5-A7F9-7860AA140FBF}" destId="{4D5D2338-4713-4FAE-8228-5CECECFDE885}" srcOrd="5" destOrd="0" parTransId="{90E51978-595C-4560-805E-4B91570C9874}" sibTransId="{630F546B-0BC8-4CF9-B09E-B05B7FD4CCBC}"/>
    <dgm:cxn modelId="{81721801-8BC5-4F7F-AD35-5B757E34F19F}" srcId="{D50E39D9-E305-49BE-8875-FCFD97F1F8A2}" destId="{BBE1B1C4-1EDD-456B-B844-68F4B3912095}" srcOrd="2" destOrd="0" parTransId="{77D95A10-DC16-4E69-9CE8-0F5FA56E6CF3}" sibTransId="{2AE24FCF-B18A-4A7B-91D5-9383BE9AFECB}"/>
    <dgm:cxn modelId="{3B1BD12B-D684-48ED-85DC-D40F2C9F6359}" srcId="{7A4FDBC2-CA9A-492E-A5D2-61548BE86A11}" destId="{3198E2C0-5A64-4E67-88AA-24CCC7761C0D}" srcOrd="1" destOrd="0" parTransId="{76FDCD0D-5246-4A6D-993E-580BB43FD553}" sibTransId="{DF088A7F-3C49-4539-BD09-6364703A25B4}"/>
    <dgm:cxn modelId="{FB52A77B-5ED8-494F-AE10-9766096C818A}" srcId="{7A4FDBC2-CA9A-492E-A5D2-61548BE86A11}" destId="{146B004C-4D2F-4893-9424-39588555FC77}" srcOrd="5" destOrd="0" parTransId="{F3C5610F-B0F8-4AED-A25F-8E052CAB247F}" sibTransId="{9BB72BCD-B716-4052-AD0E-B5EB9F528F57}"/>
    <dgm:cxn modelId="{7B5C65E4-348C-4FF9-B6E8-5F69059D664F}" type="presOf" srcId="{DF5B8DF5-6B55-4168-ACB2-C3A7C97847B9}" destId="{522B4618-8A43-489A-A5BA-0F1267B56DF6}" srcOrd="0" destOrd="0" presId="urn:microsoft.com/office/officeart/2005/8/layout/hierarchy3"/>
    <dgm:cxn modelId="{60253CD0-079B-4703-A48D-6396955A1761}" type="presParOf" srcId="{CC2E2777-94DF-4C25-AAA7-D6F1F1D5D28C}" destId="{09052E2C-5419-4132-91E7-036376037D7A}" srcOrd="0" destOrd="0" presId="urn:microsoft.com/office/officeart/2005/8/layout/hierarchy3"/>
    <dgm:cxn modelId="{2834F588-FD31-4C42-81E4-310C60E9079C}" type="presParOf" srcId="{09052E2C-5419-4132-91E7-036376037D7A}" destId="{A6AEC23B-73F1-4297-9BC9-E3A1BF9A96D5}" srcOrd="0" destOrd="0" presId="urn:microsoft.com/office/officeart/2005/8/layout/hierarchy3"/>
    <dgm:cxn modelId="{5A5F9A56-26F4-46DD-8613-4CABC00D161C}" type="presParOf" srcId="{A6AEC23B-73F1-4297-9BC9-E3A1BF9A96D5}" destId="{ED277D21-0A00-4068-A3B2-D58DEBDA9749}" srcOrd="0" destOrd="0" presId="urn:microsoft.com/office/officeart/2005/8/layout/hierarchy3"/>
    <dgm:cxn modelId="{C7F63064-150C-40B5-AA05-A69ACBEDF8F7}" type="presParOf" srcId="{A6AEC23B-73F1-4297-9BC9-E3A1BF9A96D5}" destId="{630EBE50-EBC5-4D5E-B54C-DEE9D4617670}" srcOrd="1" destOrd="0" presId="urn:microsoft.com/office/officeart/2005/8/layout/hierarchy3"/>
    <dgm:cxn modelId="{0033E94B-AE3D-4756-9D23-35B24428F672}" type="presParOf" srcId="{09052E2C-5419-4132-91E7-036376037D7A}" destId="{F285E624-BD2F-48E5-A24D-73293A72CCA5}" srcOrd="1" destOrd="0" presId="urn:microsoft.com/office/officeart/2005/8/layout/hierarchy3"/>
    <dgm:cxn modelId="{6B9DF7AC-C1CF-4566-A643-3D32D7F5AF2E}" type="presParOf" srcId="{F285E624-BD2F-48E5-A24D-73293A72CCA5}" destId="{CCE2F791-CDFB-4AA7-A286-536C17720438}" srcOrd="0" destOrd="0" presId="urn:microsoft.com/office/officeart/2005/8/layout/hierarchy3"/>
    <dgm:cxn modelId="{189C9450-5070-412A-B06E-E007B9306872}" type="presParOf" srcId="{F285E624-BD2F-48E5-A24D-73293A72CCA5}" destId="{A41C63BB-1494-4FE2-8960-6C2FF2D4FA40}" srcOrd="1" destOrd="0" presId="urn:microsoft.com/office/officeart/2005/8/layout/hierarchy3"/>
    <dgm:cxn modelId="{A0F4A446-02C1-4E8F-9431-020D7F8D8426}" type="presParOf" srcId="{F285E624-BD2F-48E5-A24D-73293A72CCA5}" destId="{522B4618-8A43-489A-A5BA-0F1267B56DF6}" srcOrd="2" destOrd="0" presId="urn:microsoft.com/office/officeart/2005/8/layout/hierarchy3"/>
    <dgm:cxn modelId="{710C40C1-0D70-4A18-9CF0-7480F73C78FC}" type="presParOf" srcId="{F285E624-BD2F-48E5-A24D-73293A72CCA5}" destId="{3382530B-1BF7-40F6-A30D-258A7D79B727}" srcOrd="3" destOrd="0" presId="urn:microsoft.com/office/officeart/2005/8/layout/hierarchy3"/>
    <dgm:cxn modelId="{95506001-1361-4432-A60E-22EDA850FB08}" type="presParOf" srcId="{F285E624-BD2F-48E5-A24D-73293A72CCA5}" destId="{B6313C5C-C1DA-46A6-BAD0-3AC2A81520A3}" srcOrd="4" destOrd="0" presId="urn:microsoft.com/office/officeart/2005/8/layout/hierarchy3"/>
    <dgm:cxn modelId="{B9760AB4-5B1E-4EA8-912B-BF9A28245075}" type="presParOf" srcId="{F285E624-BD2F-48E5-A24D-73293A72CCA5}" destId="{5EB6D345-233D-460A-8E3D-BB4E8719333C}" srcOrd="5" destOrd="0" presId="urn:microsoft.com/office/officeart/2005/8/layout/hierarchy3"/>
    <dgm:cxn modelId="{8A61764E-26BE-4C11-989F-70E0C1DDFC64}" type="presParOf" srcId="{F285E624-BD2F-48E5-A24D-73293A72CCA5}" destId="{D9AFE701-7589-43A3-A10A-38D884073D54}" srcOrd="6" destOrd="0" presId="urn:microsoft.com/office/officeart/2005/8/layout/hierarchy3"/>
    <dgm:cxn modelId="{FE7528F5-8FA5-4E80-AC9C-58D86AA214FC}" type="presParOf" srcId="{F285E624-BD2F-48E5-A24D-73293A72CCA5}" destId="{ED1326FD-46B7-47FC-8BF5-A71F6F28E0CA}" srcOrd="7" destOrd="0" presId="urn:microsoft.com/office/officeart/2005/8/layout/hierarchy3"/>
    <dgm:cxn modelId="{9E472045-6BDA-4FD8-AB50-E3BCBC2E76EB}" type="presParOf" srcId="{CC2E2777-94DF-4C25-AAA7-D6F1F1D5D28C}" destId="{CF544D58-6B7D-4F6D-9126-E9FEB9B93DE2}" srcOrd="1" destOrd="0" presId="urn:microsoft.com/office/officeart/2005/8/layout/hierarchy3"/>
    <dgm:cxn modelId="{6314ACBF-2297-44E9-B167-BEB21B328A8F}" type="presParOf" srcId="{CF544D58-6B7D-4F6D-9126-E9FEB9B93DE2}" destId="{79E462A2-327C-4A05-9B15-75455F49091B}" srcOrd="0" destOrd="0" presId="urn:microsoft.com/office/officeart/2005/8/layout/hierarchy3"/>
    <dgm:cxn modelId="{A070BAE9-7C5A-43BE-A91F-EBFAB427D063}" type="presParOf" srcId="{79E462A2-327C-4A05-9B15-75455F49091B}" destId="{A2C64ED4-7EDF-4A8B-B71C-79400819F5B9}" srcOrd="0" destOrd="0" presId="urn:microsoft.com/office/officeart/2005/8/layout/hierarchy3"/>
    <dgm:cxn modelId="{38E92D20-8ADF-4F3D-B330-33E57DB1CEEA}" type="presParOf" srcId="{79E462A2-327C-4A05-9B15-75455F49091B}" destId="{85A3022B-5369-4C5C-94EE-C276A0C63CC7}" srcOrd="1" destOrd="0" presId="urn:microsoft.com/office/officeart/2005/8/layout/hierarchy3"/>
    <dgm:cxn modelId="{A8F6ADEE-7A33-4AD7-8C15-28BEC1F43A8C}" type="presParOf" srcId="{CF544D58-6B7D-4F6D-9126-E9FEB9B93DE2}" destId="{89BC6612-955B-4752-A718-5E6A8A5D31E3}" srcOrd="1" destOrd="0" presId="urn:microsoft.com/office/officeart/2005/8/layout/hierarchy3"/>
    <dgm:cxn modelId="{1B114F2B-7321-4E64-8E7C-2CEE99C945DE}" type="presParOf" srcId="{89BC6612-955B-4752-A718-5E6A8A5D31E3}" destId="{C36B0380-C938-4465-9EA9-40E27DA8B2CA}" srcOrd="0" destOrd="0" presId="urn:microsoft.com/office/officeart/2005/8/layout/hierarchy3"/>
    <dgm:cxn modelId="{FFCA59D7-6CD0-4E98-978B-DE4373FC4B2A}" type="presParOf" srcId="{89BC6612-955B-4752-A718-5E6A8A5D31E3}" destId="{5C6C3903-5914-4852-B646-5BDB045F3CA6}" srcOrd="1" destOrd="0" presId="urn:microsoft.com/office/officeart/2005/8/layout/hierarchy3"/>
    <dgm:cxn modelId="{7FA91F5A-2A55-4A04-9F49-6D6FAEB943A1}" type="presParOf" srcId="{89BC6612-955B-4752-A718-5E6A8A5D31E3}" destId="{17DC7DD4-41FF-44F3-9C32-7DCD864F59BE}" srcOrd="2" destOrd="0" presId="urn:microsoft.com/office/officeart/2005/8/layout/hierarchy3"/>
    <dgm:cxn modelId="{CC91A650-0995-4694-804E-C9A2D8F5FEF3}" type="presParOf" srcId="{89BC6612-955B-4752-A718-5E6A8A5D31E3}" destId="{ADBD2BF9-3AF1-4132-ADF8-E02FBDF516F2}" srcOrd="3" destOrd="0" presId="urn:microsoft.com/office/officeart/2005/8/layout/hierarchy3"/>
    <dgm:cxn modelId="{54683B33-2479-4A42-B1B0-A2A5797A77C5}" type="presParOf" srcId="{89BC6612-955B-4752-A718-5E6A8A5D31E3}" destId="{C8218B2D-0727-4AD7-839A-BC547AEB8232}" srcOrd="4" destOrd="0" presId="urn:microsoft.com/office/officeart/2005/8/layout/hierarchy3"/>
    <dgm:cxn modelId="{C54AEB76-7632-4D3B-A4AD-93E09A8B27A2}" type="presParOf" srcId="{89BC6612-955B-4752-A718-5E6A8A5D31E3}" destId="{96D131B0-4640-4819-B8AE-D14C8DA28BF9}" srcOrd="5" destOrd="0" presId="urn:microsoft.com/office/officeart/2005/8/layout/hierarchy3"/>
    <dgm:cxn modelId="{2D754747-77A8-41AB-AAE9-5D1F667A321D}" type="presParOf" srcId="{89BC6612-955B-4752-A718-5E6A8A5D31E3}" destId="{6B90E011-1F59-4ECD-A1E3-BDEF94E4600E}" srcOrd="6" destOrd="0" presId="urn:microsoft.com/office/officeart/2005/8/layout/hierarchy3"/>
    <dgm:cxn modelId="{4A3BB492-3E15-4F6F-9B9A-DD7B0B66FE76}" type="presParOf" srcId="{89BC6612-955B-4752-A718-5E6A8A5D31E3}" destId="{0DA24CB7-D72A-4944-BA7E-D1EEBC8DC597}" srcOrd="7" destOrd="0" presId="urn:microsoft.com/office/officeart/2005/8/layout/hierarchy3"/>
    <dgm:cxn modelId="{CA655356-D593-4FFB-B7E8-4D4227C04779}" type="presParOf" srcId="{89BC6612-955B-4752-A718-5E6A8A5D31E3}" destId="{77C33734-460D-4621-ACDA-569093461750}" srcOrd="8" destOrd="0" presId="urn:microsoft.com/office/officeart/2005/8/layout/hierarchy3"/>
    <dgm:cxn modelId="{56E207BE-948B-43DB-95B1-24852DB25904}" type="presParOf" srcId="{89BC6612-955B-4752-A718-5E6A8A5D31E3}" destId="{913C432E-F5E0-4D3E-973A-0BF906362ECE}" srcOrd="9" destOrd="0" presId="urn:microsoft.com/office/officeart/2005/8/layout/hierarchy3"/>
    <dgm:cxn modelId="{EEE2FC95-3161-4662-989F-8AA35288ABEC}" type="presParOf" srcId="{89BC6612-955B-4752-A718-5E6A8A5D31E3}" destId="{9F5D2689-8398-4EF6-BFC4-14BB2251FCC3}" srcOrd="10" destOrd="0" presId="urn:microsoft.com/office/officeart/2005/8/layout/hierarchy3"/>
    <dgm:cxn modelId="{0D84FBF9-6C90-46BE-8B8D-486CAA9B0188}" type="presParOf" srcId="{89BC6612-955B-4752-A718-5E6A8A5D31E3}" destId="{48F55BCB-AD1B-452C-94F1-5E7EA3D46BB3}" srcOrd="11" destOrd="0" presId="urn:microsoft.com/office/officeart/2005/8/layout/hierarchy3"/>
    <dgm:cxn modelId="{E058DD65-10C6-4342-A438-053A4B2BAD7B}" type="presParOf" srcId="{89BC6612-955B-4752-A718-5E6A8A5D31E3}" destId="{D3B834F0-2F08-4CBA-9EBC-AE9713205EA6}" srcOrd="12" destOrd="0" presId="urn:microsoft.com/office/officeart/2005/8/layout/hierarchy3"/>
    <dgm:cxn modelId="{E7EAC7F1-DC22-4B9F-AF31-B02DB6609435}" type="presParOf" srcId="{89BC6612-955B-4752-A718-5E6A8A5D31E3}" destId="{E50E6E7B-68FC-4B18-A2F1-0FD573A706E8}" srcOrd="13" destOrd="0" presId="urn:microsoft.com/office/officeart/2005/8/layout/hierarchy3"/>
    <dgm:cxn modelId="{5C417C82-4A15-458F-A540-5988472A87F6}" type="presParOf" srcId="{89BC6612-955B-4752-A718-5E6A8A5D31E3}" destId="{65B2FA38-7197-4A8A-8946-D6D70CC37575}" srcOrd="14" destOrd="0" presId="urn:microsoft.com/office/officeart/2005/8/layout/hierarchy3"/>
    <dgm:cxn modelId="{2558E3D1-8110-4768-9C4D-D35FA0CC02A5}" type="presParOf" srcId="{89BC6612-955B-4752-A718-5E6A8A5D31E3}" destId="{8CBEA1E2-523B-4031-8DE7-1CB83B4955A4}" srcOrd="15" destOrd="0" presId="urn:microsoft.com/office/officeart/2005/8/layout/hierarchy3"/>
    <dgm:cxn modelId="{5BEC86E8-8D57-4A6A-8924-E973FFFB899D}" type="presParOf" srcId="{89BC6612-955B-4752-A718-5E6A8A5D31E3}" destId="{B3DA57A5-F162-4127-A9C5-EFA4E1AA388F}" srcOrd="16" destOrd="0" presId="urn:microsoft.com/office/officeart/2005/8/layout/hierarchy3"/>
    <dgm:cxn modelId="{A3DC7F4D-D30A-4C52-94E0-9526B8C1C3B3}" type="presParOf" srcId="{89BC6612-955B-4752-A718-5E6A8A5D31E3}" destId="{67CDF3AA-6CB6-4A09-9413-D0ED84549216}" srcOrd="17" destOrd="0" presId="urn:microsoft.com/office/officeart/2005/8/layout/hierarchy3"/>
    <dgm:cxn modelId="{0A282138-497F-4C0D-85DD-F974D40DCC93}" type="presParOf" srcId="{CC2E2777-94DF-4C25-AAA7-D6F1F1D5D28C}" destId="{592DCD8F-E1D2-4B4F-8AB5-E2D5D4A0B166}" srcOrd="2" destOrd="0" presId="urn:microsoft.com/office/officeart/2005/8/layout/hierarchy3"/>
    <dgm:cxn modelId="{36AC4AE8-36E0-4EAC-9D37-BCF2FFA33FFB}" type="presParOf" srcId="{592DCD8F-E1D2-4B4F-8AB5-E2D5D4A0B166}" destId="{A342E9DF-169A-4489-86B9-615B2134CCCC}" srcOrd="0" destOrd="0" presId="urn:microsoft.com/office/officeart/2005/8/layout/hierarchy3"/>
    <dgm:cxn modelId="{295121DF-5315-4CA7-B813-DBD4DE28762B}" type="presParOf" srcId="{A342E9DF-169A-4489-86B9-615B2134CCCC}" destId="{B02B387C-359C-4822-833F-869E8A7C1834}" srcOrd="0" destOrd="0" presId="urn:microsoft.com/office/officeart/2005/8/layout/hierarchy3"/>
    <dgm:cxn modelId="{BD552070-E3D4-497C-9B6F-ED1B41BB7BD3}" type="presParOf" srcId="{A342E9DF-169A-4489-86B9-615B2134CCCC}" destId="{F892BAF3-F926-426C-8AB1-C0EA7E75FF7F}" srcOrd="1" destOrd="0" presId="urn:microsoft.com/office/officeart/2005/8/layout/hierarchy3"/>
    <dgm:cxn modelId="{2999C76F-A235-4AB7-998D-23403E353457}" type="presParOf" srcId="{592DCD8F-E1D2-4B4F-8AB5-E2D5D4A0B166}" destId="{4FBF7E94-C71F-48F6-A11A-D794AFF8515B}" srcOrd="1" destOrd="0" presId="urn:microsoft.com/office/officeart/2005/8/layout/hierarchy3"/>
    <dgm:cxn modelId="{CE13DA59-597E-4F81-B4C6-BD88196C1391}" type="presParOf" srcId="{4FBF7E94-C71F-48F6-A11A-D794AFF8515B}" destId="{D8DB3F06-22EC-4D22-8FAC-F0D1950DA5FA}" srcOrd="0" destOrd="0" presId="urn:microsoft.com/office/officeart/2005/8/layout/hierarchy3"/>
    <dgm:cxn modelId="{04BF675F-EA8C-4E28-BFCF-7816001B312C}" type="presParOf" srcId="{4FBF7E94-C71F-48F6-A11A-D794AFF8515B}" destId="{845A9CE0-58D7-452F-A4A0-2C4612099EA0}" srcOrd="1" destOrd="0" presId="urn:microsoft.com/office/officeart/2005/8/layout/hierarchy3"/>
    <dgm:cxn modelId="{A1140B17-55AE-4C1D-A54C-F3393180613D}" type="presParOf" srcId="{4FBF7E94-C71F-48F6-A11A-D794AFF8515B}" destId="{FAB6D53A-6EA2-4D4A-9233-EBC19395D049}" srcOrd="2" destOrd="0" presId="urn:microsoft.com/office/officeart/2005/8/layout/hierarchy3"/>
    <dgm:cxn modelId="{D9F56872-2AE9-445A-B10A-01B4D72D0E6A}" type="presParOf" srcId="{4FBF7E94-C71F-48F6-A11A-D794AFF8515B}" destId="{466F2632-47D6-410C-B9B3-A3AE582608E2}" srcOrd="3" destOrd="0" presId="urn:microsoft.com/office/officeart/2005/8/layout/hierarchy3"/>
    <dgm:cxn modelId="{F475746A-6767-4E55-93E2-90C29457C102}" type="presParOf" srcId="{4FBF7E94-C71F-48F6-A11A-D794AFF8515B}" destId="{715943ED-73ED-4CCD-A88A-96C2DDDF3A55}" srcOrd="4" destOrd="0" presId="urn:microsoft.com/office/officeart/2005/8/layout/hierarchy3"/>
    <dgm:cxn modelId="{A6DDB84D-0E14-430D-B183-EFF686E99932}" type="presParOf" srcId="{4FBF7E94-C71F-48F6-A11A-D794AFF8515B}" destId="{41FE3D9E-902B-4153-99FB-0FE16FC4D5F6}" srcOrd="5" destOrd="0" presId="urn:microsoft.com/office/officeart/2005/8/layout/hierarchy3"/>
    <dgm:cxn modelId="{D837C515-F567-4B3E-ABAB-B6A0D788427D}" type="presParOf" srcId="{4FBF7E94-C71F-48F6-A11A-D794AFF8515B}" destId="{5BBF7E9B-A296-480E-88E6-CE06CD3F0B59}" srcOrd="6" destOrd="0" presId="urn:microsoft.com/office/officeart/2005/8/layout/hierarchy3"/>
    <dgm:cxn modelId="{4DE5BD0A-2A9F-4162-85F6-964479751008}" type="presParOf" srcId="{4FBF7E94-C71F-48F6-A11A-D794AFF8515B}" destId="{9CEE56C5-31A4-47B5-A061-E491D25A5C58}" srcOrd="7" destOrd="0" presId="urn:microsoft.com/office/officeart/2005/8/layout/hierarchy3"/>
    <dgm:cxn modelId="{149E41A6-D042-44BB-8B56-E1AFC22FE832}" type="presParOf" srcId="{4FBF7E94-C71F-48F6-A11A-D794AFF8515B}" destId="{47530364-308F-46CB-A073-8BA6F84A759A}" srcOrd="8" destOrd="0" presId="urn:microsoft.com/office/officeart/2005/8/layout/hierarchy3"/>
    <dgm:cxn modelId="{608182E2-E514-419F-BE2C-61A7D82AC6EF}" type="presParOf" srcId="{4FBF7E94-C71F-48F6-A11A-D794AFF8515B}" destId="{F3F2D135-054A-43E9-83C4-F7E25DD02C9B}" srcOrd="9" destOrd="0" presId="urn:microsoft.com/office/officeart/2005/8/layout/hierarchy3"/>
    <dgm:cxn modelId="{F39E3A3B-4A96-4938-A934-AF89C98DBC2F}" type="presParOf" srcId="{4FBF7E94-C71F-48F6-A11A-D794AFF8515B}" destId="{E3B9B39A-4684-4EB1-8FB9-0EFBC2A3163A}" srcOrd="10" destOrd="0" presId="urn:microsoft.com/office/officeart/2005/8/layout/hierarchy3"/>
    <dgm:cxn modelId="{31137E32-B4EC-432D-8119-0107C7660B48}" type="presParOf" srcId="{4FBF7E94-C71F-48F6-A11A-D794AFF8515B}" destId="{AA6530E7-65A8-42A7-9F85-DCF061AAC712}" srcOrd="11" destOrd="0" presId="urn:microsoft.com/office/officeart/2005/8/layout/hierarchy3"/>
    <dgm:cxn modelId="{0E9A4791-04F4-4E3E-9FE1-0DB2C8B92A5A}" type="presParOf" srcId="{4FBF7E94-C71F-48F6-A11A-D794AFF8515B}" destId="{88182AA9-5AF5-491D-96CB-9744A51F4C51}" srcOrd="12" destOrd="0" presId="urn:microsoft.com/office/officeart/2005/8/layout/hierarchy3"/>
    <dgm:cxn modelId="{C0CB574B-BEDF-4F97-ACCE-5027FF6208A5}" type="presParOf" srcId="{4FBF7E94-C71F-48F6-A11A-D794AFF8515B}" destId="{4F3F29C2-8737-4818-9AB5-8308A2B3E0C8}" srcOrd="13" destOrd="0" presId="urn:microsoft.com/office/officeart/2005/8/layout/hierarchy3"/>
    <dgm:cxn modelId="{59C5273B-E688-47B3-90BB-3F5D028D9FD4}" type="presParOf" srcId="{4FBF7E94-C71F-48F6-A11A-D794AFF8515B}" destId="{1C466394-E093-435A-AD7E-9922CDACEFED}" srcOrd="14" destOrd="0" presId="urn:microsoft.com/office/officeart/2005/8/layout/hierarchy3"/>
    <dgm:cxn modelId="{8CD7E581-5014-4D14-B6B5-7663FA5CE316}" type="presParOf" srcId="{4FBF7E94-C71F-48F6-A11A-D794AFF8515B}" destId="{7BF80AA3-B4EE-495A-AB6D-E05EF73065D7}" srcOrd="15" destOrd="0" presId="urn:microsoft.com/office/officeart/2005/8/layout/hierarchy3"/>
    <dgm:cxn modelId="{D0936B6B-C56D-4664-97A1-DA29E0D55291}" type="presParOf" srcId="{4FBF7E94-C71F-48F6-A11A-D794AFF8515B}" destId="{DA30BD64-904C-42D5-8D6B-F7E2420003A0}" srcOrd="16" destOrd="0" presId="urn:microsoft.com/office/officeart/2005/8/layout/hierarchy3"/>
    <dgm:cxn modelId="{0AB539E5-A4AD-4B82-BE13-77DA2A0F878A}" type="presParOf" srcId="{4FBF7E94-C71F-48F6-A11A-D794AFF8515B}" destId="{351395DF-31E9-4AA7-BD5F-3F1696C2BB2F}" srcOrd="17" destOrd="0" presId="urn:microsoft.com/office/officeart/2005/8/layout/hierarchy3"/>
    <dgm:cxn modelId="{E7CF4217-CD1E-4411-AE3C-9E19D7442EA5}" type="presParOf" srcId="{CC2E2777-94DF-4C25-AAA7-D6F1F1D5D28C}" destId="{25124824-ADA2-414B-A432-3D2FB5865D71}" srcOrd="3" destOrd="0" presId="urn:microsoft.com/office/officeart/2005/8/layout/hierarchy3"/>
    <dgm:cxn modelId="{DC5D3483-DA85-4129-93E0-D087570DFFB8}" type="presParOf" srcId="{25124824-ADA2-414B-A432-3D2FB5865D71}" destId="{036F2FC2-9B29-4E11-BE24-9C660A0A994E}" srcOrd="0" destOrd="0" presId="urn:microsoft.com/office/officeart/2005/8/layout/hierarchy3"/>
    <dgm:cxn modelId="{0E7197F8-F56A-47D5-A2DE-105AF76679FB}" type="presParOf" srcId="{036F2FC2-9B29-4E11-BE24-9C660A0A994E}" destId="{8E57838E-4ECD-40FC-AE4E-730ED9532DA1}" srcOrd="0" destOrd="0" presId="urn:microsoft.com/office/officeart/2005/8/layout/hierarchy3"/>
    <dgm:cxn modelId="{0DFEC215-429F-4BCE-B08C-311E6304F4E5}" type="presParOf" srcId="{036F2FC2-9B29-4E11-BE24-9C660A0A994E}" destId="{9678B9BD-71F6-4E90-B315-BC9F333AB50E}" srcOrd="1" destOrd="0" presId="urn:microsoft.com/office/officeart/2005/8/layout/hierarchy3"/>
    <dgm:cxn modelId="{1D3D3430-7111-4AD0-8AC5-9334987A2E86}" type="presParOf" srcId="{25124824-ADA2-414B-A432-3D2FB5865D71}" destId="{656DBAB8-B8B9-44D7-B7D0-F6B297BFC3A8}" srcOrd="1" destOrd="0" presId="urn:microsoft.com/office/officeart/2005/8/layout/hierarchy3"/>
    <dgm:cxn modelId="{21AC4C6C-7232-4EDA-A2DF-5958EFB8B953}" type="presParOf" srcId="{656DBAB8-B8B9-44D7-B7D0-F6B297BFC3A8}" destId="{A3C4C714-BB19-473E-9CF6-8DD0CF2FEDD4}" srcOrd="0" destOrd="0" presId="urn:microsoft.com/office/officeart/2005/8/layout/hierarchy3"/>
    <dgm:cxn modelId="{43B24123-2C5F-4A84-87C0-D2B8D7A7DCAD}" type="presParOf" srcId="{656DBAB8-B8B9-44D7-B7D0-F6B297BFC3A8}" destId="{4DE715E5-247E-49B2-B9F3-D9B2A995E6D8}" srcOrd="1" destOrd="0" presId="urn:microsoft.com/office/officeart/2005/8/layout/hierarchy3"/>
    <dgm:cxn modelId="{B450387C-D0FA-43F2-8E8D-03D9E2BF83B4}" type="presParOf" srcId="{656DBAB8-B8B9-44D7-B7D0-F6B297BFC3A8}" destId="{9F3EC8BC-B4D8-4846-8D81-7127D1A62EA0}" srcOrd="2" destOrd="0" presId="urn:microsoft.com/office/officeart/2005/8/layout/hierarchy3"/>
    <dgm:cxn modelId="{A49B0C86-4629-4618-858E-DBCEF72EAC23}" type="presParOf" srcId="{656DBAB8-B8B9-44D7-B7D0-F6B297BFC3A8}" destId="{45D50E4F-022E-4639-8C8D-242F50EDEA5C}" srcOrd="3" destOrd="0" presId="urn:microsoft.com/office/officeart/2005/8/layout/hierarchy3"/>
    <dgm:cxn modelId="{BB66C0D4-FA79-40B8-B154-A39A998ED152}" type="presParOf" srcId="{656DBAB8-B8B9-44D7-B7D0-F6B297BFC3A8}" destId="{92F7CE07-0493-48AC-ABC1-22CB612C0844}" srcOrd="4" destOrd="0" presId="urn:microsoft.com/office/officeart/2005/8/layout/hierarchy3"/>
    <dgm:cxn modelId="{078C10DD-2F2C-4711-811D-C2A03723D3D2}" type="presParOf" srcId="{656DBAB8-B8B9-44D7-B7D0-F6B297BFC3A8}" destId="{918A2A1E-9DEC-4D8E-9D10-F9D5EE47FFC5}" srcOrd="5" destOrd="0" presId="urn:microsoft.com/office/officeart/2005/8/layout/hierarchy3"/>
    <dgm:cxn modelId="{B176012A-B787-4FE5-A103-B3C191D154EE}" type="presParOf" srcId="{656DBAB8-B8B9-44D7-B7D0-F6B297BFC3A8}" destId="{DAFA2D0B-B147-44F5-B351-DAC3B2D7A894}" srcOrd="6" destOrd="0" presId="urn:microsoft.com/office/officeart/2005/8/layout/hierarchy3"/>
    <dgm:cxn modelId="{3687DB49-7DC8-4A85-BC97-10549B04DF72}" type="presParOf" srcId="{656DBAB8-B8B9-44D7-B7D0-F6B297BFC3A8}" destId="{99C14C23-F47B-486E-AFB8-0D3747014CF0}" srcOrd="7" destOrd="0" presId="urn:microsoft.com/office/officeart/2005/8/layout/hierarchy3"/>
    <dgm:cxn modelId="{E3366DB1-EB8B-491C-881D-728384A037C2}" type="presParOf" srcId="{656DBAB8-B8B9-44D7-B7D0-F6B297BFC3A8}" destId="{37007C48-63E0-4FE7-A390-D321BC3F8E1B}" srcOrd="8" destOrd="0" presId="urn:microsoft.com/office/officeart/2005/8/layout/hierarchy3"/>
    <dgm:cxn modelId="{6F0C3943-A02A-42E2-A0B1-E7F47C30C4E2}" type="presParOf" srcId="{656DBAB8-B8B9-44D7-B7D0-F6B297BFC3A8}" destId="{B330A94F-F95F-42A9-A597-C439AAFAB8A1}" srcOrd="9" destOrd="0" presId="urn:microsoft.com/office/officeart/2005/8/layout/hierarchy3"/>
    <dgm:cxn modelId="{1D972ABE-E3F0-4B3B-ACB6-C3B7BF4EFF27}" type="presParOf" srcId="{656DBAB8-B8B9-44D7-B7D0-F6B297BFC3A8}" destId="{8EFB735D-3D06-4BC6-A348-60873218A263}" srcOrd="10" destOrd="0" presId="urn:microsoft.com/office/officeart/2005/8/layout/hierarchy3"/>
    <dgm:cxn modelId="{D5780697-5E15-4427-864C-50DA5600325F}" type="presParOf" srcId="{656DBAB8-B8B9-44D7-B7D0-F6B297BFC3A8}" destId="{37E113FE-D136-4C98-ADD4-ED6AC919382B}" srcOrd="11" destOrd="0" presId="urn:microsoft.com/office/officeart/2005/8/layout/hierarchy3"/>
    <dgm:cxn modelId="{0BCD3E7D-7C62-4150-8833-2BEDA78D4C0E}" type="presParOf" srcId="{656DBAB8-B8B9-44D7-B7D0-F6B297BFC3A8}" destId="{47B490A3-553D-43B4-9E76-66892ADD64F3}" srcOrd="12" destOrd="0" presId="urn:microsoft.com/office/officeart/2005/8/layout/hierarchy3"/>
    <dgm:cxn modelId="{E386372C-1AB0-4933-9A56-3D36A427ED51}" type="presParOf" srcId="{656DBAB8-B8B9-44D7-B7D0-F6B297BFC3A8}" destId="{5B512B91-87F8-4946-9874-FA04E35CE9EC}" srcOrd="13" destOrd="0" presId="urn:microsoft.com/office/officeart/2005/8/layout/hierarchy3"/>
    <dgm:cxn modelId="{3C921D84-F96E-4F31-B0D0-7FA3FEC12928}" type="presParOf" srcId="{656DBAB8-B8B9-44D7-B7D0-F6B297BFC3A8}" destId="{A3DA09C9-5671-49FE-BDA6-FBFDA69ABDEB}" srcOrd="14" destOrd="0" presId="urn:microsoft.com/office/officeart/2005/8/layout/hierarchy3"/>
    <dgm:cxn modelId="{F78D536E-C1D9-45DD-929A-9AEFD34BBC12}" type="presParOf" srcId="{656DBAB8-B8B9-44D7-B7D0-F6B297BFC3A8}" destId="{7FD29F7E-B459-482D-8894-6D25D2EEA491}" srcOrd="15" destOrd="0" presId="urn:microsoft.com/office/officeart/2005/8/layout/hierarchy3"/>
    <dgm:cxn modelId="{779858BE-B122-4DE8-838C-298CD90EE337}" type="presParOf" srcId="{656DBAB8-B8B9-44D7-B7D0-F6B297BFC3A8}" destId="{290F72C7-9325-4AB8-984E-12D2BD84FD6B}" srcOrd="16" destOrd="0" presId="urn:microsoft.com/office/officeart/2005/8/layout/hierarchy3"/>
    <dgm:cxn modelId="{F26290E4-C793-46E8-A6F2-FF64D7553345}" type="presParOf" srcId="{656DBAB8-B8B9-44D7-B7D0-F6B297BFC3A8}" destId="{FABA6300-060A-4CA3-A0CF-BCFD84A316E5}" srcOrd="1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0E39D9-E305-49BE-8875-FCFD97F1F8A2}" type="doc">
      <dgm:prSet loTypeId="urn:microsoft.com/office/officeart/2005/8/layout/hierarchy3" loCatId="relationship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EE6482E-17BA-4C8B-AFF9-29658E831155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700" dirty="0"/>
            <a:t>Process</a:t>
          </a:r>
        </a:p>
      </dgm:t>
    </dgm:pt>
    <dgm:pt modelId="{0A6E1A3C-6BC8-4B14-BFCD-C87829F9C471}" type="parTrans" cxnId="{1665E90C-2269-46A1-A2C8-4B2EA8415AB1}">
      <dgm:prSet/>
      <dgm:spPr/>
      <dgm:t>
        <a:bodyPr/>
        <a:lstStyle/>
        <a:p>
          <a:endParaRPr lang="en-US"/>
        </a:p>
      </dgm:t>
    </dgm:pt>
    <dgm:pt modelId="{2388336F-EA52-4663-B8FB-3363698CC16C}" type="sibTrans" cxnId="{1665E90C-2269-46A1-A2C8-4B2EA8415AB1}">
      <dgm:prSet/>
      <dgm:spPr/>
      <dgm:t>
        <a:bodyPr/>
        <a:lstStyle/>
        <a:p>
          <a:endParaRPr lang="en-US"/>
        </a:p>
      </dgm:t>
    </dgm:pt>
    <dgm:pt modelId="{1CE3F943-0D9F-4A1A-8C95-AB2839FC0C68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STEP I                   </a:t>
          </a:r>
          <a:endParaRPr lang="en-US" sz="1500" b="1" dirty="0" smtClean="0"/>
        </a:p>
        <a:p>
          <a:r>
            <a:rPr lang="en-US" sz="1500" dirty="0" smtClean="0"/>
            <a:t>Public </a:t>
          </a:r>
          <a:r>
            <a:rPr lang="en-US" sz="1500" dirty="0"/>
            <a:t>Participation and Outreach</a:t>
          </a:r>
        </a:p>
      </dgm:t>
    </dgm:pt>
    <dgm:pt modelId="{B6B88F27-6BFD-44EA-AE0A-EDBF836350C2}" type="parTrans" cxnId="{8BC88A70-BBFA-4B95-8F45-D16E57BFACE2}">
      <dgm:prSet/>
      <dgm:spPr/>
      <dgm:t>
        <a:bodyPr/>
        <a:lstStyle/>
        <a:p>
          <a:endParaRPr lang="en-US"/>
        </a:p>
      </dgm:t>
    </dgm:pt>
    <dgm:pt modelId="{935DB063-C6CA-4AB7-9B25-F2222D95CBC5}" type="sibTrans" cxnId="{8BC88A70-BBFA-4B95-8F45-D16E57BFACE2}">
      <dgm:prSet/>
      <dgm:spPr/>
      <dgm:t>
        <a:bodyPr/>
        <a:lstStyle/>
        <a:p>
          <a:endParaRPr lang="en-US"/>
        </a:p>
      </dgm:t>
    </dgm:pt>
    <dgm:pt modelId="{4D960870-ECE0-4CA3-A169-7F94AAFDEC0A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1. </a:t>
          </a:r>
          <a:r>
            <a:rPr lang="en-US" sz="1500" b="0" dirty="0"/>
            <a:t>RTP Outreach activities, and development of the </a:t>
          </a:r>
          <a:r>
            <a:rPr lang="en-US" sz="1500" b="0" dirty="0" smtClean="0"/>
            <a:t>Bicycle &amp; Pedestrian Task </a:t>
          </a:r>
          <a:r>
            <a:rPr lang="en-US" sz="1500" b="0" dirty="0"/>
            <a:t>Force </a:t>
          </a:r>
        </a:p>
      </dgm:t>
    </dgm:pt>
    <dgm:pt modelId="{B93DB681-A3A4-4126-B421-93EAA656CAA3}" type="parTrans" cxnId="{A568A722-CAB4-4327-BBFC-56BD78EDFEB2}">
      <dgm:prSet/>
      <dgm:spPr/>
      <dgm:t>
        <a:bodyPr/>
        <a:lstStyle/>
        <a:p>
          <a:endParaRPr lang="en-US"/>
        </a:p>
      </dgm:t>
    </dgm:pt>
    <dgm:pt modelId="{A8E5CA48-7DE3-40CB-9426-101B54E12513}" type="sibTrans" cxnId="{A568A722-CAB4-4327-BBFC-56BD78EDFEB2}">
      <dgm:prSet/>
      <dgm:spPr/>
      <dgm:t>
        <a:bodyPr/>
        <a:lstStyle/>
        <a:p>
          <a:endParaRPr lang="en-US"/>
        </a:p>
      </dgm:t>
    </dgm:pt>
    <dgm:pt modelId="{6262870F-1FB7-4460-977B-BB4B0A79689C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STEP II           </a:t>
          </a:r>
        </a:p>
        <a:p>
          <a:r>
            <a:rPr lang="en-US" sz="1500" dirty="0"/>
            <a:t>Planning and Goal Development</a:t>
          </a:r>
        </a:p>
      </dgm:t>
    </dgm:pt>
    <dgm:pt modelId="{9F4FCAA8-3221-46E6-A638-4138AE7BDCD3}" type="parTrans" cxnId="{DAB50B1A-C869-4716-BFD4-59553E1681D7}">
      <dgm:prSet/>
      <dgm:spPr/>
      <dgm:t>
        <a:bodyPr/>
        <a:lstStyle/>
        <a:p>
          <a:endParaRPr lang="en-US"/>
        </a:p>
      </dgm:t>
    </dgm:pt>
    <dgm:pt modelId="{6AF8742D-76E4-4E07-B9E7-ECB10AEF26D7}" type="sibTrans" cxnId="{DAB50B1A-C869-4716-BFD4-59553E1681D7}">
      <dgm:prSet/>
      <dgm:spPr/>
      <dgm:t>
        <a:bodyPr/>
        <a:lstStyle/>
        <a:p>
          <a:endParaRPr lang="en-US"/>
        </a:p>
      </dgm:t>
    </dgm:pt>
    <dgm:pt modelId="{3198E2C0-5A64-4E67-88AA-24CCC7761C0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2. </a:t>
          </a:r>
          <a:r>
            <a:rPr lang="en-US" sz="1500" b="0" dirty="0"/>
            <a:t>RTP Goals and </a:t>
          </a:r>
          <a:r>
            <a:rPr lang="en-US" sz="1500" b="0" dirty="0" smtClean="0"/>
            <a:t>Objectives</a:t>
          </a:r>
          <a:endParaRPr lang="en-US" sz="1500" b="0" dirty="0"/>
        </a:p>
      </dgm:t>
    </dgm:pt>
    <dgm:pt modelId="{76FDCD0D-5246-4A6D-993E-580BB43FD553}" type="parTrans" cxnId="{3B1BD12B-D684-48ED-85DC-D40F2C9F6359}">
      <dgm:prSet/>
      <dgm:spPr/>
      <dgm:t>
        <a:bodyPr/>
        <a:lstStyle/>
        <a:p>
          <a:endParaRPr lang="en-US"/>
        </a:p>
      </dgm:t>
    </dgm:pt>
    <dgm:pt modelId="{DF088A7F-3C49-4539-BD09-6364703A25B4}" type="sibTrans" cxnId="{3B1BD12B-D684-48ED-85DC-D40F2C9F6359}">
      <dgm:prSet/>
      <dgm:spPr/>
      <dgm:t>
        <a:bodyPr/>
        <a:lstStyle/>
        <a:p>
          <a:endParaRPr lang="en-US"/>
        </a:p>
      </dgm:t>
    </dgm:pt>
    <dgm:pt modelId="{2F1AF7CF-FA77-48D5-A7F9-7860AA140FBF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700" b="0" dirty="0" smtClean="0"/>
            <a:t>Lead Staff, and Key Partners</a:t>
          </a:r>
          <a:endParaRPr lang="en-US" sz="2700" b="0" dirty="0"/>
        </a:p>
      </dgm:t>
    </dgm:pt>
    <dgm:pt modelId="{208D34B9-34BE-4BDD-9189-9D9E037C382F}" type="parTrans" cxnId="{B5E88C17-6848-4C32-9239-D57AFFDF49A8}">
      <dgm:prSet/>
      <dgm:spPr/>
      <dgm:t>
        <a:bodyPr/>
        <a:lstStyle/>
        <a:p>
          <a:endParaRPr lang="en-US"/>
        </a:p>
      </dgm:t>
    </dgm:pt>
    <dgm:pt modelId="{F6737B40-7A88-45C6-AC8A-8F8B8CCFC385}" type="sibTrans" cxnId="{B5E88C17-6848-4C32-9239-D57AFFDF49A8}">
      <dgm:prSet/>
      <dgm:spPr/>
      <dgm:t>
        <a:bodyPr/>
        <a:lstStyle/>
        <a:p>
          <a:endParaRPr lang="en-US"/>
        </a:p>
      </dgm:t>
    </dgm:pt>
    <dgm:pt modelId="{BE4C4DF1-2E3B-4115-B8B7-9558DDB7D323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OCPC</a:t>
          </a:r>
          <a:endParaRPr lang="en-US" sz="1500" b="0" dirty="0"/>
        </a:p>
      </dgm:t>
    </dgm:pt>
    <dgm:pt modelId="{0C3EDC9C-A3B0-4403-9F50-1569542F73A2}" type="parTrans" cxnId="{85F1E3D8-8357-4CC5-B796-A90389C301AA}">
      <dgm:prSet/>
      <dgm:spPr/>
      <dgm:t>
        <a:bodyPr/>
        <a:lstStyle/>
        <a:p>
          <a:endParaRPr lang="en-US"/>
        </a:p>
      </dgm:t>
    </dgm:pt>
    <dgm:pt modelId="{8BD9C6B4-32F0-48F1-80A5-2A4D50F07477}" type="sibTrans" cxnId="{85F1E3D8-8357-4CC5-B796-A90389C301AA}">
      <dgm:prSet/>
      <dgm:spPr/>
      <dgm:t>
        <a:bodyPr/>
        <a:lstStyle/>
        <a:p>
          <a:endParaRPr lang="en-US"/>
        </a:p>
      </dgm:t>
    </dgm:pt>
    <dgm:pt modelId="{ED8F9581-8597-4457-A1F7-E5A5C9A8477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OCPC         </a:t>
          </a:r>
          <a:endParaRPr lang="en-US" sz="1500" b="1" dirty="0" smtClean="0"/>
        </a:p>
        <a:p>
          <a:r>
            <a:rPr lang="en-US" sz="1500" b="1" dirty="0" smtClean="0"/>
            <a:t>  </a:t>
          </a:r>
          <a:r>
            <a:rPr lang="en-US" sz="1500" b="0" dirty="0" smtClean="0"/>
            <a:t>Municipalities and </a:t>
          </a:r>
          <a:r>
            <a:rPr lang="en-US" sz="1500" b="0" dirty="0"/>
            <a:t>Task </a:t>
          </a:r>
          <a:r>
            <a:rPr lang="en-US" sz="1500" b="0" dirty="0" smtClean="0"/>
            <a:t>Force</a:t>
          </a:r>
        </a:p>
      </dgm:t>
    </dgm:pt>
    <dgm:pt modelId="{9444F9E8-3020-4512-B5AF-98C7F5AE93F8}" type="parTrans" cxnId="{9DFD4EFF-2493-4CB2-91FF-EBD96F75E670}">
      <dgm:prSet/>
      <dgm:spPr/>
      <dgm:t>
        <a:bodyPr/>
        <a:lstStyle/>
        <a:p>
          <a:endParaRPr lang="en-US"/>
        </a:p>
      </dgm:t>
    </dgm:pt>
    <dgm:pt modelId="{193C4B7C-6452-4AE7-B984-0DFC8D5AA83F}" type="sibTrans" cxnId="{9DFD4EFF-2493-4CB2-91FF-EBD96F75E670}">
      <dgm:prSet/>
      <dgm:spPr/>
      <dgm:t>
        <a:bodyPr/>
        <a:lstStyle/>
        <a:p>
          <a:endParaRPr lang="en-US"/>
        </a:p>
      </dgm:t>
    </dgm:pt>
    <dgm:pt modelId="{7A4FDBC2-CA9A-492E-A5D2-61548BE86A11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700" dirty="0" smtClean="0"/>
            <a:t>Process Outcomes</a:t>
          </a:r>
          <a:endParaRPr lang="en-US" sz="2700" dirty="0"/>
        </a:p>
      </dgm:t>
    </dgm:pt>
    <dgm:pt modelId="{B322D6F2-ED82-410E-93D1-2FEE0AE672DA}" type="sibTrans" cxnId="{13CFBD49-468F-45FC-A136-AC7B7C06EE5A}">
      <dgm:prSet/>
      <dgm:spPr/>
      <dgm:t>
        <a:bodyPr/>
        <a:lstStyle/>
        <a:p>
          <a:endParaRPr lang="en-US"/>
        </a:p>
      </dgm:t>
    </dgm:pt>
    <dgm:pt modelId="{E3FD12DC-161F-4756-8EE5-25AEC5E11AE2}" type="parTrans" cxnId="{13CFBD49-468F-45FC-A136-AC7B7C06EE5A}">
      <dgm:prSet/>
      <dgm:spPr/>
      <dgm:t>
        <a:bodyPr/>
        <a:lstStyle/>
        <a:p>
          <a:endParaRPr lang="en-US"/>
        </a:p>
      </dgm:t>
    </dgm:pt>
    <dgm:pt modelId="{0CC5DA6E-3163-4B34-A13D-834516AB8466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 smtClean="0"/>
            <a:t>STEP III</a:t>
          </a:r>
        </a:p>
        <a:p>
          <a:r>
            <a:rPr lang="en-US" sz="1500" dirty="0" smtClean="0"/>
            <a:t>Data Collection</a:t>
          </a:r>
          <a:endParaRPr lang="en-US" sz="1500" dirty="0"/>
        </a:p>
      </dgm:t>
    </dgm:pt>
    <dgm:pt modelId="{A16DBB6E-97F8-4C03-8D67-6B831EC526ED}" type="parTrans" cxnId="{81B94227-619B-49F1-A1A9-50927FE8DCD9}">
      <dgm:prSet/>
      <dgm:spPr/>
      <dgm:t>
        <a:bodyPr/>
        <a:lstStyle/>
        <a:p>
          <a:endParaRPr lang="en-US"/>
        </a:p>
      </dgm:t>
    </dgm:pt>
    <dgm:pt modelId="{51567078-5F5E-4F04-81B6-5E1CCF0D81D6}" type="sibTrans" cxnId="{81B94227-619B-49F1-A1A9-50927FE8DCD9}">
      <dgm:prSet/>
      <dgm:spPr/>
      <dgm:t>
        <a:bodyPr/>
        <a:lstStyle/>
        <a:p>
          <a:endParaRPr lang="en-US"/>
        </a:p>
      </dgm:t>
    </dgm:pt>
    <dgm:pt modelId="{1A9F6110-1656-4E31-B821-58BA5796755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 smtClean="0"/>
            <a:t>3. </a:t>
          </a:r>
          <a:r>
            <a:rPr lang="en-US" sz="1500" b="0" dirty="0" smtClean="0"/>
            <a:t>Bicycle &amp; Pedestrian Level of Service Findings</a:t>
          </a:r>
          <a:endParaRPr lang="en-US" sz="1500" dirty="0"/>
        </a:p>
      </dgm:t>
    </dgm:pt>
    <dgm:pt modelId="{49C4D4FF-001B-47C6-A401-35C97B403FEE}" type="parTrans" cxnId="{F75AB1F3-8E49-47D3-9527-3C41DD337D03}">
      <dgm:prSet/>
      <dgm:spPr/>
      <dgm:t>
        <a:bodyPr/>
        <a:lstStyle/>
        <a:p>
          <a:endParaRPr lang="en-US"/>
        </a:p>
      </dgm:t>
    </dgm:pt>
    <dgm:pt modelId="{474E467A-9FE1-4744-AFD4-BEB6F82DC279}" type="sibTrans" cxnId="{F75AB1F3-8E49-47D3-9527-3C41DD337D03}">
      <dgm:prSet/>
      <dgm:spPr/>
      <dgm:t>
        <a:bodyPr/>
        <a:lstStyle/>
        <a:p>
          <a:endParaRPr lang="en-US"/>
        </a:p>
      </dgm:t>
    </dgm:pt>
    <dgm:pt modelId="{5CEB6545-2588-4642-B9A9-32DF9DC5515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 smtClean="0"/>
            <a:t>OCPC</a:t>
          </a:r>
        </a:p>
      </dgm:t>
    </dgm:pt>
    <dgm:pt modelId="{16F26A7C-0CD3-47A4-ACBF-AB28373B21A4}" type="parTrans" cxnId="{9A4E2E6C-8E0B-48D6-BB7C-5E07CF68D785}">
      <dgm:prSet/>
      <dgm:spPr/>
      <dgm:t>
        <a:bodyPr/>
        <a:lstStyle/>
        <a:p>
          <a:endParaRPr lang="en-US"/>
        </a:p>
      </dgm:t>
    </dgm:pt>
    <dgm:pt modelId="{C715C890-8208-4237-8D0C-24DF790F3246}" type="sibTrans" cxnId="{9A4E2E6C-8E0B-48D6-BB7C-5E07CF68D785}">
      <dgm:prSet/>
      <dgm:spPr/>
      <dgm:t>
        <a:bodyPr/>
        <a:lstStyle/>
        <a:p>
          <a:endParaRPr lang="en-US"/>
        </a:p>
      </dgm:t>
    </dgm:pt>
    <dgm:pt modelId="{CC2E2777-94DF-4C25-AAA7-D6F1F1D5D28C}" type="pres">
      <dgm:prSet presAssocID="{D50E39D9-E305-49BE-8875-FCFD97F1F8A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052E2C-5419-4132-91E7-036376037D7A}" type="pres">
      <dgm:prSet presAssocID="{7EE6482E-17BA-4C8B-AFF9-29658E831155}" presName="root" presStyleCnt="0"/>
      <dgm:spPr/>
      <dgm:t>
        <a:bodyPr/>
        <a:lstStyle/>
        <a:p>
          <a:endParaRPr lang="en-US"/>
        </a:p>
      </dgm:t>
    </dgm:pt>
    <dgm:pt modelId="{A6AEC23B-73F1-4297-9BC9-E3A1BF9A96D5}" type="pres">
      <dgm:prSet presAssocID="{7EE6482E-17BA-4C8B-AFF9-29658E831155}" presName="rootComposite" presStyleCnt="0"/>
      <dgm:spPr/>
      <dgm:t>
        <a:bodyPr/>
        <a:lstStyle/>
        <a:p>
          <a:endParaRPr lang="en-US"/>
        </a:p>
      </dgm:t>
    </dgm:pt>
    <dgm:pt modelId="{ED277D21-0A00-4068-A3B2-D58DEBDA9749}" type="pres">
      <dgm:prSet presAssocID="{7EE6482E-17BA-4C8B-AFF9-29658E831155}" presName="rootText" presStyleLbl="node1" presStyleIdx="0" presStyleCnt="3" custScaleX="165834" custScaleY="116746"/>
      <dgm:spPr/>
      <dgm:t>
        <a:bodyPr/>
        <a:lstStyle/>
        <a:p>
          <a:endParaRPr lang="en-US"/>
        </a:p>
      </dgm:t>
    </dgm:pt>
    <dgm:pt modelId="{630EBE50-EBC5-4D5E-B54C-DEE9D4617670}" type="pres">
      <dgm:prSet presAssocID="{7EE6482E-17BA-4C8B-AFF9-29658E831155}" presName="rootConnector" presStyleLbl="node1" presStyleIdx="0" presStyleCnt="3"/>
      <dgm:spPr/>
      <dgm:t>
        <a:bodyPr/>
        <a:lstStyle/>
        <a:p>
          <a:endParaRPr lang="en-US"/>
        </a:p>
      </dgm:t>
    </dgm:pt>
    <dgm:pt modelId="{F285E624-BD2F-48E5-A24D-73293A72CCA5}" type="pres">
      <dgm:prSet presAssocID="{7EE6482E-17BA-4C8B-AFF9-29658E831155}" presName="childShape" presStyleCnt="0"/>
      <dgm:spPr/>
      <dgm:t>
        <a:bodyPr/>
        <a:lstStyle/>
        <a:p>
          <a:endParaRPr lang="en-US"/>
        </a:p>
      </dgm:t>
    </dgm:pt>
    <dgm:pt modelId="{CCE2F791-CDFB-4AA7-A286-536C17720438}" type="pres">
      <dgm:prSet presAssocID="{B6B88F27-6BFD-44EA-AE0A-EDBF836350C2}" presName="Name13" presStyleLbl="parChTrans1D2" presStyleIdx="0" presStyleCnt="9"/>
      <dgm:spPr/>
      <dgm:t>
        <a:bodyPr/>
        <a:lstStyle/>
        <a:p>
          <a:endParaRPr lang="en-US"/>
        </a:p>
      </dgm:t>
    </dgm:pt>
    <dgm:pt modelId="{A41C63BB-1494-4FE2-8960-6C2FF2D4FA40}" type="pres">
      <dgm:prSet presAssocID="{1CE3F943-0D9F-4A1A-8C95-AB2839FC0C68}" presName="childText" presStyleLbl="bgAcc1" presStyleIdx="0" presStyleCnt="9" custScaleX="165186" custScaleY="1338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E7F3C1-2430-4993-B903-3498C8CCAF25}" type="pres">
      <dgm:prSet presAssocID="{9F4FCAA8-3221-46E6-A638-4138AE7BDCD3}" presName="Name13" presStyleLbl="parChTrans1D2" presStyleIdx="1" presStyleCnt="9"/>
      <dgm:spPr/>
      <dgm:t>
        <a:bodyPr/>
        <a:lstStyle/>
        <a:p>
          <a:endParaRPr lang="en-US"/>
        </a:p>
      </dgm:t>
    </dgm:pt>
    <dgm:pt modelId="{42844310-D902-421A-864E-668331465851}" type="pres">
      <dgm:prSet presAssocID="{6262870F-1FB7-4460-977B-BB4B0A79689C}" presName="childText" presStyleLbl="bgAcc1" presStyleIdx="1" presStyleCnt="9" custScaleX="169609" custScaleY="1229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F414E0-997D-4765-B839-BB7828254F91}" type="pres">
      <dgm:prSet presAssocID="{A16DBB6E-97F8-4C03-8D67-6B831EC526ED}" presName="Name13" presStyleLbl="parChTrans1D2" presStyleIdx="2" presStyleCnt="9"/>
      <dgm:spPr/>
      <dgm:t>
        <a:bodyPr/>
        <a:lstStyle/>
        <a:p>
          <a:endParaRPr lang="en-US"/>
        </a:p>
      </dgm:t>
    </dgm:pt>
    <dgm:pt modelId="{2D494FA1-F085-435B-9B01-B0350753967D}" type="pres">
      <dgm:prSet presAssocID="{0CC5DA6E-3163-4B34-A13D-834516AB8466}" presName="childText" presStyleLbl="bgAcc1" presStyleIdx="2" presStyleCnt="9" custScaleX="165759" custScaleY="131897" custLinFactNeighborX="479" custLinFactNeighborY="-80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544D58-6B7D-4F6D-9126-E9FEB9B93DE2}" type="pres">
      <dgm:prSet presAssocID="{7A4FDBC2-CA9A-492E-A5D2-61548BE86A11}" presName="root" presStyleCnt="0"/>
      <dgm:spPr/>
      <dgm:t>
        <a:bodyPr/>
        <a:lstStyle/>
        <a:p>
          <a:endParaRPr lang="en-US"/>
        </a:p>
      </dgm:t>
    </dgm:pt>
    <dgm:pt modelId="{79E462A2-327C-4A05-9B15-75455F49091B}" type="pres">
      <dgm:prSet presAssocID="{7A4FDBC2-CA9A-492E-A5D2-61548BE86A11}" presName="rootComposite" presStyleCnt="0"/>
      <dgm:spPr/>
      <dgm:t>
        <a:bodyPr/>
        <a:lstStyle/>
        <a:p>
          <a:endParaRPr lang="en-US"/>
        </a:p>
      </dgm:t>
    </dgm:pt>
    <dgm:pt modelId="{A2C64ED4-7EDF-4A8B-B71C-79400819F5B9}" type="pres">
      <dgm:prSet presAssocID="{7A4FDBC2-CA9A-492E-A5D2-61548BE86A11}" presName="rootText" presStyleLbl="node1" presStyleIdx="1" presStyleCnt="3" custScaleX="178528" custScaleY="116673"/>
      <dgm:spPr/>
      <dgm:t>
        <a:bodyPr/>
        <a:lstStyle/>
        <a:p>
          <a:endParaRPr lang="en-US"/>
        </a:p>
      </dgm:t>
    </dgm:pt>
    <dgm:pt modelId="{85A3022B-5369-4C5C-94EE-C276A0C63CC7}" type="pres">
      <dgm:prSet presAssocID="{7A4FDBC2-CA9A-492E-A5D2-61548BE86A11}" presName="rootConnector" presStyleLbl="node1" presStyleIdx="1" presStyleCnt="3"/>
      <dgm:spPr/>
      <dgm:t>
        <a:bodyPr/>
        <a:lstStyle/>
        <a:p>
          <a:endParaRPr lang="en-US"/>
        </a:p>
      </dgm:t>
    </dgm:pt>
    <dgm:pt modelId="{89BC6612-955B-4752-A718-5E6A8A5D31E3}" type="pres">
      <dgm:prSet presAssocID="{7A4FDBC2-CA9A-492E-A5D2-61548BE86A11}" presName="childShape" presStyleCnt="0"/>
      <dgm:spPr/>
      <dgm:t>
        <a:bodyPr/>
        <a:lstStyle/>
        <a:p>
          <a:endParaRPr lang="en-US"/>
        </a:p>
      </dgm:t>
    </dgm:pt>
    <dgm:pt modelId="{C36B0380-C938-4465-9EA9-40E27DA8B2CA}" type="pres">
      <dgm:prSet presAssocID="{B93DB681-A3A4-4126-B421-93EAA656CAA3}" presName="Name13" presStyleLbl="parChTrans1D2" presStyleIdx="3" presStyleCnt="9"/>
      <dgm:spPr/>
      <dgm:t>
        <a:bodyPr/>
        <a:lstStyle/>
        <a:p>
          <a:endParaRPr lang="en-US"/>
        </a:p>
      </dgm:t>
    </dgm:pt>
    <dgm:pt modelId="{5C6C3903-5914-4852-B646-5BDB045F3CA6}" type="pres">
      <dgm:prSet presAssocID="{4D960870-ECE0-4CA3-A169-7F94AAFDEC0A}" presName="childText" presStyleLbl="bgAcc1" presStyleIdx="3" presStyleCnt="9" custScaleX="179458" custScaleY="1446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DC7DD4-41FF-44F3-9C32-7DCD864F59BE}" type="pres">
      <dgm:prSet presAssocID="{76FDCD0D-5246-4A6D-993E-580BB43FD553}" presName="Name13" presStyleLbl="parChTrans1D2" presStyleIdx="4" presStyleCnt="9"/>
      <dgm:spPr/>
      <dgm:t>
        <a:bodyPr/>
        <a:lstStyle/>
        <a:p>
          <a:endParaRPr lang="en-US"/>
        </a:p>
      </dgm:t>
    </dgm:pt>
    <dgm:pt modelId="{ADBD2BF9-3AF1-4132-ADF8-E02FBDF516F2}" type="pres">
      <dgm:prSet presAssocID="{3198E2C0-5A64-4E67-88AA-24CCC7761C0D}" presName="childText" presStyleLbl="bgAcc1" presStyleIdx="4" presStyleCnt="9" custScaleX="181363" custScaleY="120286" custLinFactNeighborX="3171" custLinFactNeighborY="-11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6743A-5FEF-470D-82F7-75CA0B9A7093}" type="pres">
      <dgm:prSet presAssocID="{49C4D4FF-001B-47C6-A401-35C97B403FEE}" presName="Name13" presStyleLbl="parChTrans1D2" presStyleIdx="5" presStyleCnt="9"/>
      <dgm:spPr/>
      <dgm:t>
        <a:bodyPr/>
        <a:lstStyle/>
        <a:p>
          <a:endParaRPr lang="en-US"/>
        </a:p>
      </dgm:t>
    </dgm:pt>
    <dgm:pt modelId="{B5BF428C-3AC5-44AB-9322-57664FE5C4B5}" type="pres">
      <dgm:prSet presAssocID="{1A9F6110-1656-4E31-B821-58BA5796755E}" presName="childText" presStyleLbl="bgAcc1" presStyleIdx="5" presStyleCnt="9" custScaleX="179563" custScaleY="121592" custLinFactNeighborX="3559" custLinFactNeighborY="-87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4824-ADA2-414B-A432-3D2FB5865D71}" type="pres">
      <dgm:prSet presAssocID="{2F1AF7CF-FA77-48D5-A7F9-7860AA140FBF}" presName="root" presStyleCnt="0"/>
      <dgm:spPr/>
      <dgm:t>
        <a:bodyPr/>
        <a:lstStyle/>
        <a:p>
          <a:endParaRPr lang="en-US"/>
        </a:p>
      </dgm:t>
    </dgm:pt>
    <dgm:pt modelId="{036F2FC2-9B29-4E11-BE24-9C660A0A994E}" type="pres">
      <dgm:prSet presAssocID="{2F1AF7CF-FA77-48D5-A7F9-7860AA140FBF}" presName="rootComposite" presStyleCnt="0"/>
      <dgm:spPr/>
      <dgm:t>
        <a:bodyPr/>
        <a:lstStyle/>
        <a:p>
          <a:endParaRPr lang="en-US"/>
        </a:p>
      </dgm:t>
    </dgm:pt>
    <dgm:pt modelId="{8E57838E-4ECD-40FC-AE4E-730ED9532DA1}" type="pres">
      <dgm:prSet presAssocID="{2F1AF7CF-FA77-48D5-A7F9-7860AA140FBF}" presName="rootText" presStyleLbl="node1" presStyleIdx="2" presStyleCnt="3" custScaleX="171883" custScaleY="125137"/>
      <dgm:spPr/>
      <dgm:t>
        <a:bodyPr/>
        <a:lstStyle/>
        <a:p>
          <a:endParaRPr lang="en-US"/>
        </a:p>
      </dgm:t>
    </dgm:pt>
    <dgm:pt modelId="{9678B9BD-71F6-4E90-B315-BC9F333AB50E}" type="pres">
      <dgm:prSet presAssocID="{2F1AF7CF-FA77-48D5-A7F9-7860AA140FBF}" presName="rootConnector" presStyleLbl="node1" presStyleIdx="2" presStyleCnt="3"/>
      <dgm:spPr/>
      <dgm:t>
        <a:bodyPr/>
        <a:lstStyle/>
        <a:p>
          <a:endParaRPr lang="en-US"/>
        </a:p>
      </dgm:t>
    </dgm:pt>
    <dgm:pt modelId="{656DBAB8-B8B9-44D7-B7D0-F6B297BFC3A8}" type="pres">
      <dgm:prSet presAssocID="{2F1AF7CF-FA77-48D5-A7F9-7860AA140FBF}" presName="childShape" presStyleCnt="0"/>
      <dgm:spPr/>
      <dgm:t>
        <a:bodyPr/>
        <a:lstStyle/>
        <a:p>
          <a:endParaRPr lang="en-US"/>
        </a:p>
      </dgm:t>
    </dgm:pt>
    <dgm:pt modelId="{A3C4C714-BB19-473E-9CF6-8DD0CF2FEDD4}" type="pres">
      <dgm:prSet presAssocID="{0C3EDC9C-A3B0-4403-9F50-1569542F73A2}" presName="Name13" presStyleLbl="parChTrans1D2" presStyleIdx="6" presStyleCnt="9"/>
      <dgm:spPr/>
      <dgm:t>
        <a:bodyPr/>
        <a:lstStyle/>
        <a:p>
          <a:endParaRPr lang="en-US"/>
        </a:p>
      </dgm:t>
    </dgm:pt>
    <dgm:pt modelId="{4DE715E5-247E-49B2-B9F3-D9B2A995E6D8}" type="pres">
      <dgm:prSet presAssocID="{BE4C4DF1-2E3B-4115-B8B7-9558DDB7D323}" presName="childText" presStyleLbl="bgAcc1" presStyleIdx="6" presStyleCnt="9" custScaleX="168149" custScaleY="1164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3EC8BC-B4D8-4846-8D81-7127D1A62EA0}" type="pres">
      <dgm:prSet presAssocID="{9444F9E8-3020-4512-B5AF-98C7F5AE93F8}" presName="Name13" presStyleLbl="parChTrans1D2" presStyleIdx="7" presStyleCnt="9"/>
      <dgm:spPr/>
      <dgm:t>
        <a:bodyPr/>
        <a:lstStyle/>
        <a:p>
          <a:endParaRPr lang="en-US"/>
        </a:p>
      </dgm:t>
    </dgm:pt>
    <dgm:pt modelId="{45D50E4F-022E-4639-8C8D-242F50EDEA5C}" type="pres">
      <dgm:prSet presAssocID="{ED8F9581-8597-4457-A1F7-E5A5C9A84779}" presName="childText" presStyleLbl="bgAcc1" presStyleIdx="7" presStyleCnt="9" custScaleX="166832" custScaleY="119617" custLinFactNeighborX="850" custLinFactNeighborY="86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011E79-024F-43F9-AF0F-E3060976A4D7}" type="pres">
      <dgm:prSet presAssocID="{16F26A7C-0CD3-47A4-ACBF-AB28373B21A4}" presName="Name13" presStyleLbl="parChTrans1D2" presStyleIdx="8" presStyleCnt="9"/>
      <dgm:spPr/>
      <dgm:t>
        <a:bodyPr/>
        <a:lstStyle/>
        <a:p>
          <a:endParaRPr lang="en-US"/>
        </a:p>
      </dgm:t>
    </dgm:pt>
    <dgm:pt modelId="{B9BD1931-53AD-4E4F-89DF-712AE3F3FCAD}" type="pres">
      <dgm:prSet presAssocID="{5CEB6545-2588-4642-B9A9-32DF9DC55151}" presName="childText" presStyleLbl="bgAcc1" presStyleIdx="8" presStyleCnt="9" custScaleX="174503" custScaleY="127318" custLinFactNeighborX="-5410" custLinFactNeighborY="42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5AB1F3-8E49-47D3-9527-3C41DD337D03}" srcId="{7A4FDBC2-CA9A-492E-A5D2-61548BE86A11}" destId="{1A9F6110-1656-4E31-B821-58BA5796755E}" srcOrd="2" destOrd="0" parTransId="{49C4D4FF-001B-47C6-A401-35C97B403FEE}" sibTransId="{474E467A-9FE1-4744-AFD4-BEB6F82DC279}"/>
    <dgm:cxn modelId="{F6338E96-58BA-4CF4-8527-99EDB25DDE1B}" type="presOf" srcId="{1CE3F943-0D9F-4A1A-8C95-AB2839FC0C68}" destId="{A41C63BB-1494-4FE2-8960-6C2FF2D4FA40}" srcOrd="0" destOrd="0" presId="urn:microsoft.com/office/officeart/2005/8/layout/hierarchy3"/>
    <dgm:cxn modelId="{7409EB56-7088-4F00-8F2B-208AEF127832}" type="presOf" srcId="{76FDCD0D-5246-4A6D-993E-580BB43FD553}" destId="{17DC7DD4-41FF-44F3-9C32-7DCD864F59BE}" srcOrd="0" destOrd="0" presId="urn:microsoft.com/office/officeart/2005/8/layout/hierarchy3"/>
    <dgm:cxn modelId="{EA1B3501-0465-4504-9E75-20A4FD2C1B6E}" type="presOf" srcId="{3198E2C0-5A64-4E67-88AA-24CCC7761C0D}" destId="{ADBD2BF9-3AF1-4132-ADF8-E02FBDF516F2}" srcOrd="0" destOrd="0" presId="urn:microsoft.com/office/officeart/2005/8/layout/hierarchy3"/>
    <dgm:cxn modelId="{DAB50B1A-C869-4716-BFD4-59553E1681D7}" srcId="{7EE6482E-17BA-4C8B-AFF9-29658E831155}" destId="{6262870F-1FB7-4460-977B-BB4B0A79689C}" srcOrd="1" destOrd="0" parTransId="{9F4FCAA8-3221-46E6-A638-4138AE7BDCD3}" sibTransId="{6AF8742D-76E4-4E07-B9E7-ECB10AEF26D7}"/>
    <dgm:cxn modelId="{2D2C9194-FC44-4D53-BA29-C9F6D84F20CD}" type="presOf" srcId="{7A4FDBC2-CA9A-492E-A5D2-61548BE86A11}" destId="{85A3022B-5369-4C5C-94EE-C276A0C63CC7}" srcOrd="1" destOrd="0" presId="urn:microsoft.com/office/officeart/2005/8/layout/hierarchy3"/>
    <dgm:cxn modelId="{716370B4-435A-4254-B1F6-A905568CA7B1}" type="presOf" srcId="{49C4D4FF-001B-47C6-A401-35C97B403FEE}" destId="{9086743A-5FEF-470D-82F7-75CA0B9A7093}" srcOrd="0" destOrd="0" presId="urn:microsoft.com/office/officeart/2005/8/layout/hierarchy3"/>
    <dgm:cxn modelId="{81B94227-619B-49F1-A1A9-50927FE8DCD9}" srcId="{7EE6482E-17BA-4C8B-AFF9-29658E831155}" destId="{0CC5DA6E-3163-4B34-A13D-834516AB8466}" srcOrd="2" destOrd="0" parTransId="{A16DBB6E-97F8-4C03-8D67-6B831EC526ED}" sibTransId="{51567078-5F5E-4F04-81B6-5E1CCF0D81D6}"/>
    <dgm:cxn modelId="{A568A722-CAB4-4327-BBFC-56BD78EDFEB2}" srcId="{7A4FDBC2-CA9A-492E-A5D2-61548BE86A11}" destId="{4D960870-ECE0-4CA3-A169-7F94AAFDEC0A}" srcOrd="0" destOrd="0" parTransId="{B93DB681-A3A4-4126-B421-93EAA656CAA3}" sibTransId="{A8E5CA48-7DE3-40CB-9426-101B54E12513}"/>
    <dgm:cxn modelId="{E6192C1E-7FF6-4683-A028-E5A56BF93140}" type="presOf" srcId="{1A9F6110-1656-4E31-B821-58BA5796755E}" destId="{B5BF428C-3AC5-44AB-9322-57664FE5C4B5}" srcOrd="0" destOrd="0" presId="urn:microsoft.com/office/officeart/2005/8/layout/hierarchy3"/>
    <dgm:cxn modelId="{13CFBD49-468F-45FC-A136-AC7B7C06EE5A}" srcId="{D50E39D9-E305-49BE-8875-FCFD97F1F8A2}" destId="{7A4FDBC2-CA9A-492E-A5D2-61548BE86A11}" srcOrd="1" destOrd="0" parTransId="{E3FD12DC-161F-4756-8EE5-25AEC5E11AE2}" sibTransId="{B322D6F2-ED82-410E-93D1-2FEE0AE672DA}"/>
    <dgm:cxn modelId="{0D24E326-21A3-4E98-AC73-5940C9851A74}" type="presOf" srcId="{D50E39D9-E305-49BE-8875-FCFD97F1F8A2}" destId="{CC2E2777-94DF-4C25-AAA7-D6F1F1D5D28C}" srcOrd="0" destOrd="0" presId="urn:microsoft.com/office/officeart/2005/8/layout/hierarchy3"/>
    <dgm:cxn modelId="{9A4E2E6C-8E0B-48D6-BB7C-5E07CF68D785}" srcId="{2F1AF7CF-FA77-48D5-A7F9-7860AA140FBF}" destId="{5CEB6545-2588-4642-B9A9-32DF9DC55151}" srcOrd="2" destOrd="0" parTransId="{16F26A7C-0CD3-47A4-ACBF-AB28373B21A4}" sibTransId="{C715C890-8208-4237-8D0C-24DF790F3246}"/>
    <dgm:cxn modelId="{B5E88C17-6848-4C32-9239-D57AFFDF49A8}" srcId="{D50E39D9-E305-49BE-8875-FCFD97F1F8A2}" destId="{2F1AF7CF-FA77-48D5-A7F9-7860AA140FBF}" srcOrd="2" destOrd="0" parTransId="{208D34B9-34BE-4BDD-9189-9D9E037C382F}" sibTransId="{F6737B40-7A88-45C6-AC8A-8F8B8CCFC385}"/>
    <dgm:cxn modelId="{869DC337-5BDD-4364-831A-C0C9B5B1C6E1}" type="presOf" srcId="{16F26A7C-0CD3-47A4-ACBF-AB28373B21A4}" destId="{5C011E79-024F-43F9-AF0F-E3060976A4D7}" srcOrd="0" destOrd="0" presId="urn:microsoft.com/office/officeart/2005/8/layout/hierarchy3"/>
    <dgm:cxn modelId="{55BA48C9-1A36-4048-8301-A75CFD7A137E}" type="presOf" srcId="{A16DBB6E-97F8-4C03-8D67-6B831EC526ED}" destId="{06F414E0-997D-4765-B839-BB7828254F91}" srcOrd="0" destOrd="0" presId="urn:microsoft.com/office/officeart/2005/8/layout/hierarchy3"/>
    <dgm:cxn modelId="{6A1B42CA-1295-41A7-9844-0ACB9AD2037D}" type="presOf" srcId="{B6B88F27-6BFD-44EA-AE0A-EDBF836350C2}" destId="{CCE2F791-CDFB-4AA7-A286-536C17720438}" srcOrd="0" destOrd="0" presId="urn:microsoft.com/office/officeart/2005/8/layout/hierarchy3"/>
    <dgm:cxn modelId="{9DFD4EFF-2493-4CB2-91FF-EBD96F75E670}" srcId="{2F1AF7CF-FA77-48D5-A7F9-7860AA140FBF}" destId="{ED8F9581-8597-4457-A1F7-E5A5C9A84779}" srcOrd="1" destOrd="0" parTransId="{9444F9E8-3020-4512-B5AF-98C7F5AE93F8}" sibTransId="{193C4B7C-6452-4AE7-B984-0DFC8D5AA83F}"/>
    <dgm:cxn modelId="{15429A27-11A9-4DB0-B626-F3AB05AB082A}" type="presOf" srcId="{4D960870-ECE0-4CA3-A169-7F94AAFDEC0A}" destId="{5C6C3903-5914-4852-B646-5BDB045F3CA6}" srcOrd="0" destOrd="0" presId="urn:microsoft.com/office/officeart/2005/8/layout/hierarchy3"/>
    <dgm:cxn modelId="{05E09D00-D6A4-4E99-905A-069CC2E888CF}" type="presOf" srcId="{B93DB681-A3A4-4126-B421-93EAA656CAA3}" destId="{C36B0380-C938-4465-9EA9-40E27DA8B2CA}" srcOrd="0" destOrd="0" presId="urn:microsoft.com/office/officeart/2005/8/layout/hierarchy3"/>
    <dgm:cxn modelId="{AE10DD34-48CD-4DF6-8E20-A1BA442C8FE7}" type="presOf" srcId="{BE4C4DF1-2E3B-4115-B8B7-9558DDB7D323}" destId="{4DE715E5-247E-49B2-B9F3-D9B2A995E6D8}" srcOrd="0" destOrd="0" presId="urn:microsoft.com/office/officeart/2005/8/layout/hierarchy3"/>
    <dgm:cxn modelId="{8BC88A70-BBFA-4B95-8F45-D16E57BFACE2}" srcId="{7EE6482E-17BA-4C8B-AFF9-29658E831155}" destId="{1CE3F943-0D9F-4A1A-8C95-AB2839FC0C68}" srcOrd="0" destOrd="0" parTransId="{B6B88F27-6BFD-44EA-AE0A-EDBF836350C2}" sibTransId="{935DB063-C6CA-4AB7-9B25-F2222D95CBC5}"/>
    <dgm:cxn modelId="{7CD58A63-8F74-434E-AE96-5DC5E4BE1DF8}" type="presOf" srcId="{2F1AF7CF-FA77-48D5-A7F9-7860AA140FBF}" destId="{9678B9BD-71F6-4E90-B315-BC9F333AB50E}" srcOrd="1" destOrd="0" presId="urn:microsoft.com/office/officeart/2005/8/layout/hierarchy3"/>
    <dgm:cxn modelId="{B0A48811-8F90-4C33-84C7-4A3DCB6F38CD}" type="presOf" srcId="{ED8F9581-8597-4457-A1F7-E5A5C9A84779}" destId="{45D50E4F-022E-4639-8C8D-242F50EDEA5C}" srcOrd="0" destOrd="0" presId="urn:microsoft.com/office/officeart/2005/8/layout/hierarchy3"/>
    <dgm:cxn modelId="{A0F8C4FF-4A30-4AEB-9C00-7FC9D1BFCB76}" type="presOf" srcId="{2F1AF7CF-FA77-48D5-A7F9-7860AA140FBF}" destId="{8E57838E-4ECD-40FC-AE4E-730ED9532DA1}" srcOrd="0" destOrd="0" presId="urn:microsoft.com/office/officeart/2005/8/layout/hierarchy3"/>
    <dgm:cxn modelId="{1665E90C-2269-46A1-A2C8-4B2EA8415AB1}" srcId="{D50E39D9-E305-49BE-8875-FCFD97F1F8A2}" destId="{7EE6482E-17BA-4C8B-AFF9-29658E831155}" srcOrd="0" destOrd="0" parTransId="{0A6E1A3C-6BC8-4B14-BFCD-C87829F9C471}" sibTransId="{2388336F-EA52-4663-B8FB-3363698CC16C}"/>
    <dgm:cxn modelId="{B4406E2E-6828-4776-8E1B-3C7C7A413BFF}" type="presOf" srcId="{7EE6482E-17BA-4C8B-AFF9-29658E831155}" destId="{630EBE50-EBC5-4D5E-B54C-DEE9D4617670}" srcOrd="1" destOrd="0" presId="urn:microsoft.com/office/officeart/2005/8/layout/hierarchy3"/>
    <dgm:cxn modelId="{81C81017-0142-4354-A974-BF9EA7851D0C}" type="presOf" srcId="{6262870F-1FB7-4460-977B-BB4B0A79689C}" destId="{42844310-D902-421A-864E-668331465851}" srcOrd="0" destOrd="0" presId="urn:microsoft.com/office/officeart/2005/8/layout/hierarchy3"/>
    <dgm:cxn modelId="{D8FF477B-2FBF-44C3-885D-B5B95B354368}" type="presOf" srcId="{0C3EDC9C-A3B0-4403-9F50-1569542F73A2}" destId="{A3C4C714-BB19-473E-9CF6-8DD0CF2FEDD4}" srcOrd="0" destOrd="0" presId="urn:microsoft.com/office/officeart/2005/8/layout/hierarchy3"/>
    <dgm:cxn modelId="{C1D04443-A7A6-4031-964D-CA600E1D085D}" type="presOf" srcId="{7A4FDBC2-CA9A-492E-A5D2-61548BE86A11}" destId="{A2C64ED4-7EDF-4A8B-B71C-79400819F5B9}" srcOrd="0" destOrd="0" presId="urn:microsoft.com/office/officeart/2005/8/layout/hierarchy3"/>
    <dgm:cxn modelId="{62BB6491-6DE1-431B-BA03-74634E0ABAAD}" type="presOf" srcId="{5CEB6545-2588-4642-B9A9-32DF9DC55151}" destId="{B9BD1931-53AD-4E4F-89DF-712AE3F3FCAD}" srcOrd="0" destOrd="0" presId="urn:microsoft.com/office/officeart/2005/8/layout/hierarchy3"/>
    <dgm:cxn modelId="{3B1BD12B-D684-48ED-85DC-D40F2C9F6359}" srcId="{7A4FDBC2-CA9A-492E-A5D2-61548BE86A11}" destId="{3198E2C0-5A64-4E67-88AA-24CCC7761C0D}" srcOrd="1" destOrd="0" parTransId="{76FDCD0D-5246-4A6D-993E-580BB43FD553}" sibTransId="{DF088A7F-3C49-4539-BD09-6364703A25B4}"/>
    <dgm:cxn modelId="{BAF3ECB2-B594-49A1-89AB-6A2DE119EF53}" type="presOf" srcId="{0CC5DA6E-3163-4B34-A13D-834516AB8466}" destId="{2D494FA1-F085-435B-9B01-B0350753967D}" srcOrd="0" destOrd="0" presId="urn:microsoft.com/office/officeart/2005/8/layout/hierarchy3"/>
    <dgm:cxn modelId="{4B3FF5F6-0A73-4D52-825D-BDF53D7EAB19}" type="presOf" srcId="{7EE6482E-17BA-4C8B-AFF9-29658E831155}" destId="{ED277D21-0A00-4068-A3B2-D58DEBDA9749}" srcOrd="0" destOrd="0" presId="urn:microsoft.com/office/officeart/2005/8/layout/hierarchy3"/>
    <dgm:cxn modelId="{85F1E3D8-8357-4CC5-B796-A90389C301AA}" srcId="{2F1AF7CF-FA77-48D5-A7F9-7860AA140FBF}" destId="{BE4C4DF1-2E3B-4115-B8B7-9558DDB7D323}" srcOrd="0" destOrd="0" parTransId="{0C3EDC9C-A3B0-4403-9F50-1569542F73A2}" sibTransId="{8BD9C6B4-32F0-48F1-80A5-2A4D50F07477}"/>
    <dgm:cxn modelId="{CBAE52B9-6B25-4EAC-9355-6C1530FEFC3E}" type="presOf" srcId="{9F4FCAA8-3221-46E6-A638-4138AE7BDCD3}" destId="{C9E7F3C1-2430-4993-B903-3498C8CCAF25}" srcOrd="0" destOrd="0" presId="urn:microsoft.com/office/officeart/2005/8/layout/hierarchy3"/>
    <dgm:cxn modelId="{F2DDDA9F-AFDA-41B7-A4A0-84AA14D328CE}" type="presOf" srcId="{9444F9E8-3020-4512-B5AF-98C7F5AE93F8}" destId="{9F3EC8BC-B4D8-4846-8D81-7127D1A62EA0}" srcOrd="0" destOrd="0" presId="urn:microsoft.com/office/officeart/2005/8/layout/hierarchy3"/>
    <dgm:cxn modelId="{F06E9F36-85CD-48A2-95D0-E01B317DCF2A}" type="presParOf" srcId="{CC2E2777-94DF-4C25-AAA7-D6F1F1D5D28C}" destId="{09052E2C-5419-4132-91E7-036376037D7A}" srcOrd="0" destOrd="0" presId="urn:microsoft.com/office/officeart/2005/8/layout/hierarchy3"/>
    <dgm:cxn modelId="{EA0DB776-1E50-4F18-8B5D-F594C306BB43}" type="presParOf" srcId="{09052E2C-5419-4132-91E7-036376037D7A}" destId="{A6AEC23B-73F1-4297-9BC9-E3A1BF9A96D5}" srcOrd="0" destOrd="0" presId="urn:microsoft.com/office/officeart/2005/8/layout/hierarchy3"/>
    <dgm:cxn modelId="{9F7F2BB5-4D3B-4B94-ABEC-A8B9DE738FDB}" type="presParOf" srcId="{A6AEC23B-73F1-4297-9BC9-E3A1BF9A96D5}" destId="{ED277D21-0A00-4068-A3B2-D58DEBDA9749}" srcOrd="0" destOrd="0" presId="urn:microsoft.com/office/officeart/2005/8/layout/hierarchy3"/>
    <dgm:cxn modelId="{7267FC0C-A5D2-44DE-9DA3-F37E4170B024}" type="presParOf" srcId="{A6AEC23B-73F1-4297-9BC9-E3A1BF9A96D5}" destId="{630EBE50-EBC5-4D5E-B54C-DEE9D4617670}" srcOrd="1" destOrd="0" presId="urn:microsoft.com/office/officeart/2005/8/layout/hierarchy3"/>
    <dgm:cxn modelId="{9B23EB4D-48CD-412D-8670-63B4A0D9E6E5}" type="presParOf" srcId="{09052E2C-5419-4132-91E7-036376037D7A}" destId="{F285E624-BD2F-48E5-A24D-73293A72CCA5}" srcOrd="1" destOrd="0" presId="urn:microsoft.com/office/officeart/2005/8/layout/hierarchy3"/>
    <dgm:cxn modelId="{7DC5D24E-08B8-43B4-A12C-1E16CC4FBA7A}" type="presParOf" srcId="{F285E624-BD2F-48E5-A24D-73293A72CCA5}" destId="{CCE2F791-CDFB-4AA7-A286-536C17720438}" srcOrd="0" destOrd="0" presId="urn:microsoft.com/office/officeart/2005/8/layout/hierarchy3"/>
    <dgm:cxn modelId="{3471844C-E5A0-4B9B-991C-60EF7811C9EB}" type="presParOf" srcId="{F285E624-BD2F-48E5-A24D-73293A72CCA5}" destId="{A41C63BB-1494-4FE2-8960-6C2FF2D4FA40}" srcOrd="1" destOrd="0" presId="urn:microsoft.com/office/officeart/2005/8/layout/hierarchy3"/>
    <dgm:cxn modelId="{8DBF3586-640B-4E54-B563-FE8272601E8A}" type="presParOf" srcId="{F285E624-BD2F-48E5-A24D-73293A72CCA5}" destId="{C9E7F3C1-2430-4993-B903-3498C8CCAF25}" srcOrd="2" destOrd="0" presId="urn:microsoft.com/office/officeart/2005/8/layout/hierarchy3"/>
    <dgm:cxn modelId="{35CB4C1E-BA76-45B8-A2CE-8B47718960C7}" type="presParOf" srcId="{F285E624-BD2F-48E5-A24D-73293A72CCA5}" destId="{42844310-D902-421A-864E-668331465851}" srcOrd="3" destOrd="0" presId="urn:microsoft.com/office/officeart/2005/8/layout/hierarchy3"/>
    <dgm:cxn modelId="{625FB3ED-A18D-4AE8-81A0-6CD48549F879}" type="presParOf" srcId="{F285E624-BD2F-48E5-A24D-73293A72CCA5}" destId="{06F414E0-997D-4765-B839-BB7828254F91}" srcOrd="4" destOrd="0" presId="urn:microsoft.com/office/officeart/2005/8/layout/hierarchy3"/>
    <dgm:cxn modelId="{AC2601B9-514E-4123-B83E-F1FF62F9FD4F}" type="presParOf" srcId="{F285E624-BD2F-48E5-A24D-73293A72CCA5}" destId="{2D494FA1-F085-435B-9B01-B0350753967D}" srcOrd="5" destOrd="0" presId="urn:microsoft.com/office/officeart/2005/8/layout/hierarchy3"/>
    <dgm:cxn modelId="{4D762CE8-C321-46C8-A3E6-C1DA45F99286}" type="presParOf" srcId="{CC2E2777-94DF-4C25-AAA7-D6F1F1D5D28C}" destId="{CF544D58-6B7D-4F6D-9126-E9FEB9B93DE2}" srcOrd="1" destOrd="0" presId="urn:microsoft.com/office/officeart/2005/8/layout/hierarchy3"/>
    <dgm:cxn modelId="{A50DC774-8501-4FA7-873F-5DA66CF9617E}" type="presParOf" srcId="{CF544D58-6B7D-4F6D-9126-E9FEB9B93DE2}" destId="{79E462A2-327C-4A05-9B15-75455F49091B}" srcOrd="0" destOrd="0" presId="urn:microsoft.com/office/officeart/2005/8/layout/hierarchy3"/>
    <dgm:cxn modelId="{BB140958-38EF-4B6A-8586-E98A1D216E26}" type="presParOf" srcId="{79E462A2-327C-4A05-9B15-75455F49091B}" destId="{A2C64ED4-7EDF-4A8B-B71C-79400819F5B9}" srcOrd="0" destOrd="0" presId="urn:microsoft.com/office/officeart/2005/8/layout/hierarchy3"/>
    <dgm:cxn modelId="{8CF4B1A6-2A31-45DB-A312-BFA88ECDBD9B}" type="presParOf" srcId="{79E462A2-327C-4A05-9B15-75455F49091B}" destId="{85A3022B-5369-4C5C-94EE-C276A0C63CC7}" srcOrd="1" destOrd="0" presId="urn:microsoft.com/office/officeart/2005/8/layout/hierarchy3"/>
    <dgm:cxn modelId="{0F67D1C3-2D8A-40C5-B66A-53EB0BBB9DFE}" type="presParOf" srcId="{CF544D58-6B7D-4F6D-9126-E9FEB9B93DE2}" destId="{89BC6612-955B-4752-A718-5E6A8A5D31E3}" srcOrd="1" destOrd="0" presId="urn:microsoft.com/office/officeart/2005/8/layout/hierarchy3"/>
    <dgm:cxn modelId="{B6FF6022-FCFD-43C4-B214-04C34B27C0CA}" type="presParOf" srcId="{89BC6612-955B-4752-A718-5E6A8A5D31E3}" destId="{C36B0380-C938-4465-9EA9-40E27DA8B2CA}" srcOrd="0" destOrd="0" presId="urn:microsoft.com/office/officeart/2005/8/layout/hierarchy3"/>
    <dgm:cxn modelId="{FCA2440F-8889-4625-BB2F-B36C80897A4D}" type="presParOf" srcId="{89BC6612-955B-4752-A718-5E6A8A5D31E3}" destId="{5C6C3903-5914-4852-B646-5BDB045F3CA6}" srcOrd="1" destOrd="0" presId="urn:microsoft.com/office/officeart/2005/8/layout/hierarchy3"/>
    <dgm:cxn modelId="{3123AFFE-DB2B-4307-9461-61D7FCBB809B}" type="presParOf" srcId="{89BC6612-955B-4752-A718-5E6A8A5D31E3}" destId="{17DC7DD4-41FF-44F3-9C32-7DCD864F59BE}" srcOrd="2" destOrd="0" presId="urn:microsoft.com/office/officeart/2005/8/layout/hierarchy3"/>
    <dgm:cxn modelId="{B9283123-CDA7-47F4-B4CF-48EDABB08E7E}" type="presParOf" srcId="{89BC6612-955B-4752-A718-5E6A8A5D31E3}" destId="{ADBD2BF9-3AF1-4132-ADF8-E02FBDF516F2}" srcOrd="3" destOrd="0" presId="urn:microsoft.com/office/officeart/2005/8/layout/hierarchy3"/>
    <dgm:cxn modelId="{DCC41F17-3168-4B7E-BDE4-9B18FDBEC525}" type="presParOf" srcId="{89BC6612-955B-4752-A718-5E6A8A5D31E3}" destId="{9086743A-5FEF-470D-82F7-75CA0B9A7093}" srcOrd="4" destOrd="0" presId="urn:microsoft.com/office/officeart/2005/8/layout/hierarchy3"/>
    <dgm:cxn modelId="{11263296-BE8D-4B8F-8202-ABFAC9FCE120}" type="presParOf" srcId="{89BC6612-955B-4752-A718-5E6A8A5D31E3}" destId="{B5BF428C-3AC5-44AB-9322-57664FE5C4B5}" srcOrd="5" destOrd="0" presId="urn:microsoft.com/office/officeart/2005/8/layout/hierarchy3"/>
    <dgm:cxn modelId="{72B5C088-B78A-4623-94BE-75C7077E0E36}" type="presParOf" srcId="{CC2E2777-94DF-4C25-AAA7-D6F1F1D5D28C}" destId="{25124824-ADA2-414B-A432-3D2FB5865D71}" srcOrd="2" destOrd="0" presId="urn:microsoft.com/office/officeart/2005/8/layout/hierarchy3"/>
    <dgm:cxn modelId="{6B9E5C06-7545-4B31-9A94-AA6D1FF29420}" type="presParOf" srcId="{25124824-ADA2-414B-A432-3D2FB5865D71}" destId="{036F2FC2-9B29-4E11-BE24-9C660A0A994E}" srcOrd="0" destOrd="0" presId="urn:microsoft.com/office/officeart/2005/8/layout/hierarchy3"/>
    <dgm:cxn modelId="{566E818A-A198-465B-9D51-FE4C81300911}" type="presParOf" srcId="{036F2FC2-9B29-4E11-BE24-9C660A0A994E}" destId="{8E57838E-4ECD-40FC-AE4E-730ED9532DA1}" srcOrd="0" destOrd="0" presId="urn:microsoft.com/office/officeart/2005/8/layout/hierarchy3"/>
    <dgm:cxn modelId="{03BB2499-00A1-4FE3-8898-A79DCA53F6B7}" type="presParOf" srcId="{036F2FC2-9B29-4E11-BE24-9C660A0A994E}" destId="{9678B9BD-71F6-4E90-B315-BC9F333AB50E}" srcOrd="1" destOrd="0" presId="urn:microsoft.com/office/officeart/2005/8/layout/hierarchy3"/>
    <dgm:cxn modelId="{6841F945-239A-4B6A-B892-41C39B856BFD}" type="presParOf" srcId="{25124824-ADA2-414B-A432-3D2FB5865D71}" destId="{656DBAB8-B8B9-44D7-B7D0-F6B297BFC3A8}" srcOrd="1" destOrd="0" presId="urn:microsoft.com/office/officeart/2005/8/layout/hierarchy3"/>
    <dgm:cxn modelId="{816BC8B3-7850-4C26-87E2-471E4B9944AF}" type="presParOf" srcId="{656DBAB8-B8B9-44D7-B7D0-F6B297BFC3A8}" destId="{A3C4C714-BB19-473E-9CF6-8DD0CF2FEDD4}" srcOrd="0" destOrd="0" presId="urn:microsoft.com/office/officeart/2005/8/layout/hierarchy3"/>
    <dgm:cxn modelId="{B8BD3715-0404-4904-98C5-B140BE514132}" type="presParOf" srcId="{656DBAB8-B8B9-44D7-B7D0-F6B297BFC3A8}" destId="{4DE715E5-247E-49B2-B9F3-D9B2A995E6D8}" srcOrd="1" destOrd="0" presId="urn:microsoft.com/office/officeart/2005/8/layout/hierarchy3"/>
    <dgm:cxn modelId="{14DDEFC8-A403-42E6-8FB2-BB892F2BE7F0}" type="presParOf" srcId="{656DBAB8-B8B9-44D7-B7D0-F6B297BFC3A8}" destId="{9F3EC8BC-B4D8-4846-8D81-7127D1A62EA0}" srcOrd="2" destOrd="0" presId="urn:microsoft.com/office/officeart/2005/8/layout/hierarchy3"/>
    <dgm:cxn modelId="{E42FB39C-9AD0-464F-B936-11A9830B5F94}" type="presParOf" srcId="{656DBAB8-B8B9-44D7-B7D0-F6B297BFC3A8}" destId="{45D50E4F-022E-4639-8C8D-242F50EDEA5C}" srcOrd="3" destOrd="0" presId="urn:microsoft.com/office/officeart/2005/8/layout/hierarchy3"/>
    <dgm:cxn modelId="{5C9953CC-D640-4AA9-BE54-6E88ADA8AF2C}" type="presParOf" srcId="{656DBAB8-B8B9-44D7-B7D0-F6B297BFC3A8}" destId="{5C011E79-024F-43F9-AF0F-E3060976A4D7}" srcOrd="4" destOrd="0" presId="urn:microsoft.com/office/officeart/2005/8/layout/hierarchy3"/>
    <dgm:cxn modelId="{62F36709-3D05-46C5-B9D7-73F686DE9D9C}" type="presParOf" srcId="{656DBAB8-B8B9-44D7-B7D0-F6B297BFC3A8}" destId="{B9BD1931-53AD-4E4F-89DF-712AE3F3FCA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50E39D9-E305-49BE-8875-FCFD97F1F8A2}" type="doc">
      <dgm:prSet loTypeId="urn:microsoft.com/office/officeart/2005/8/layout/hierarchy3" loCatId="relationship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EE6482E-17BA-4C8B-AFF9-29658E831155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/>
            <a:t>Process</a:t>
          </a:r>
        </a:p>
      </dgm:t>
    </dgm:pt>
    <dgm:pt modelId="{0A6E1A3C-6BC8-4B14-BFCD-C87829F9C471}" type="parTrans" cxnId="{1665E90C-2269-46A1-A2C8-4B2EA8415AB1}">
      <dgm:prSet/>
      <dgm:spPr/>
      <dgm:t>
        <a:bodyPr/>
        <a:lstStyle/>
        <a:p>
          <a:endParaRPr lang="en-US"/>
        </a:p>
      </dgm:t>
    </dgm:pt>
    <dgm:pt modelId="{2388336F-EA52-4663-B8FB-3363698CC16C}" type="sibTrans" cxnId="{1665E90C-2269-46A1-A2C8-4B2EA8415AB1}">
      <dgm:prSet/>
      <dgm:spPr/>
      <dgm:t>
        <a:bodyPr/>
        <a:lstStyle/>
        <a:p>
          <a:endParaRPr lang="en-US"/>
        </a:p>
      </dgm:t>
    </dgm:pt>
    <dgm:pt modelId="{7A4FDBC2-CA9A-492E-A5D2-61548BE86A11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/>
            <a:t>Process Outcomes</a:t>
          </a:r>
          <a:endParaRPr lang="en-US" sz="2200" dirty="0"/>
        </a:p>
      </dgm:t>
    </dgm:pt>
    <dgm:pt modelId="{E3FD12DC-161F-4756-8EE5-25AEC5E11AE2}" type="parTrans" cxnId="{13CFBD49-468F-45FC-A136-AC7B7C06EE5A}">
      <dgm:prSet/>
      <dgm:spPr/>
      <dgm:t>
        <a:bodyPr/>
        <a:lstStyle/>
        <a:p>
          <a:endParaRPr lang="en-US"/>
        </a:p>
      </dgm:t>
    </dgm:pt>
    <dgm:pt modelId="{B322D6F2-ED82-410E-93D1-2FEE0AE672DA}" type="sibTrans" cxnId="{13CFBD49-468F-45FC-A136-AC7B7C06EE5A}">
      <dgm:prSet/>
      <dgm:spPr/>
      <dgm:t>
        <a:bodyPr/>
        <a:lstStyle/>
        <a:p>
          <a:endParaRPr lang="en-US"/>
        </a:p>
      </dgm:t>
    </dgm:pt>
    <dgm:pt modelId="{2C00F304-1398-4891-BFC1-FFE751C8A463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STEP </a:t>
          </a:r>
          <a:r>
            <a:rPr lang="en-US" sz="1500" b="1" dirty="0" smtClean="0"/>
            <a:t>VI                </a:t>
          </a:r>
        </a:p>
        <a:p>
          <a:r>
            <a:rPr lang="en-US" sz="1500" b="1" dirty="0" smtClean="0"/>
            <a:t> </a:t>
          </a:r>
          <a:r>
            <a:rPr lang="en-US" sz="1500" dirty="0"/>
            <a:t>Public </a:t>
          </a:r>
          <a:r>
            <a:rPr lang="en-US" sz="1500" dirty="0" smtClean="0"/>
            <a:t>Consultation and Education</a:t>
          </a:r>
          <a:endParaRPr lang="en-US" sz="1500" dirty="0"/>
        </a:p>
      </dgm:t>
    </dgm:pt>
    <dgm:pt modelId="{B7DFCA10-9BBB-4434-95B0-81FFB317FB64}" type="parTrans" cxnId="{279557C6-BB2C-4B92-AA4D-6B5C34FE2E20}">
      <dgm:prSet/>
      <dgm:spPr/>
      <dgm:t>
        <a:bodyPr/>
        <a:lstStyle/>
        <a:p>
          <a:endParaRPr lang="en-US"/>
        </a:p>
      </dgm:t>
    </dgm:pt>
    <dgm:pt modelId="{217B08BD-7308-4250-9BD8-75FBF3E1BB56}" type="sibTrans" cxnId="{279557C6-BB2C-4B92-AA4D-6B5C34FE2E20}">
      <dgm:prSet/>
      <dgm:spPr/>
      <dgm:t>
        <a:bodyPr/>
        <a:lstStyle/>
        <a:p>
          <a:endParaRPr lang="en-US"/>
        </a:p>
      </dgm:t>
    </dgm:pt>
    <dgm:pt modelId="{5181065D-9DA8-4936-83AE-AD6DAA4FA76D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/>
            <a:t>3. Project Need Form (PNF</a:t>
          </a:r>
          <a:r>
            <a:rPr lang="en-US" sz="1000" b="1" dirty="0"/>
            <a:t>)</a:t>
          </a:r>
          <a:endParaRPr lang="en-US" sz="1000" dirty="0"/>
        </a:p>
      </dgm:t>
    </dgm:pt>
    <dgm:pt modelId="{0FC4FB72-F083-4630-89A5-F95A5987555A}" type="parTrans" cxnId="{FE83F8F0-DEFC-417E-968C-D7D5415CB315}">
      <dgm:prSet/>
      <dgm:spPr/>
      <dgm:t>
        <a:bodyPr/>
        <a:lstStyle/>
        <a:p>
          <a:endParaRPr lang="en-US"/>
        </a:p>
      </dgm:t>
    </dgm:pt>
    <dgm:pt modelId="{9E4F2212-2482-491B-A36E-1803E7CE29B4}" type="sibTrans" cxnId="{FE83F8F0-DEFC-417E-968C-D7D5415CB315}">
      <dgm:prSet/>
      <dgm:spPr/>
      <dgm:t>
        <a:bodyPr/>
        <a:lstStyle/>
        <a:p>
          <a:endParaRPr lang="en-US"/>
        </a:p>
      </dgm:t>
    </dgm:pt>
    <dgm:pt modelId="{F1D0709A-E105-4193-A3BF-0C1EABA46D5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/>
            <a:t>5. Workshops and Public Meetings </a:t>
          </a:r>
          <a:endParaRPr lang="en-US" sz="1200" b="1" dirty="0" smtClean="0"/>
        </a:p>
        <a:p>
          <a:r>
            <a:rPr lang="en-US" sz="1200" b="0" dirty="0" smtClean="0"/>
            <a:t>Present </a:t>
          </a:r>
          <a:r>
            <a:rPr lang="en-US" sz="1200" b="0" dirty="0"/>
            <a:t>priority projects identified by communities to the public. </a:t>
          </a:r>
          <a:r>
            <a:rPr lang="en-US" sz="1200" b="0" dirty="0" smtClean="0"/>
            <a:t>Distribute educational safety info.</a:t>
          </a:r>
          <a:endParaRPr lang="en-US" sz="1200" b="0" dirty="0"/>
        </a:p>
      </dgm:t>
    </dgm:pt>
    <dgm:pt modelId="{9FC3C276-5B49-4986-918D-456ACDB1C3B3}" type="parTrans" cxnId="{284F7BF7-C3F1-4E63-8334-2F050DFD2D3C}">
      <dgm:prSet/>
      <dgm:spPr/>
      <dgm:t>
        <a:bodyPr/>
        <a:lstStyle/>
        <a:p>
          <a:endParaRPr lang="en-US"/>
        </a:p>
      </dgm:t>
    </dgm:pt>
    <dgm:pt modelId="{1F75962B-90A5-4596-903D-C2A776BC5C34}" type="sibTrans" cxnId="{284F7BF7-C3F1-4E63-8334-2F050DFD2D3C}">
      <dgm:prSet/>
      <dgm:spPr/>
      <dgm:t>
        <a:bodyPr/>
        <a:lstStyle/>
        <a:p>
          <a:endParaRPr lang="en-US"/>
        </a:p>
      </dgm:t>
    </dgm:pt>
    <dgm:pt modelId="{2F1AF7CF-FA77-48D5-A7F9-7860AA140FBF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b="0" dirty="0" smtClean="0"/>
            <a:t>Lead Staff, and Key Partners</a:t>
          </a:r>
          <a:endParaRPr lang="en-US" sz="2200" b="0" dirty="0"/>
        </a:p>
      </dgm:t>
    </dgm:pt>
    <dgm:pt modelId="{208D34B9-34BE-4BDD-9189-9D9E037C382F}" type="parTrans" cxnId="{B5E88C17-6848-4C32-9239-D57AFFDF49A8}">
      <dgm:prSet/>
      <dgm:spPr/>
      <dgm:t>
        <a:bodyPr/>
        <a:lstStyle/>
        <a:p>
          <a:endParaRPr lang="en-US"/>
        </a:p>
      </dgm:t>
    </dgm:pt>
    <dgm:pt modelId="{F6737B40-7A88-45C6-AC8A-8F8B8CCFC385}" type="sibTrans" cxnId="{B5E88C17-6848-4C32-9239-D57AFFDF49A8}">
      <dgm:prSet/>
      <dgm:spPr/>
      <dgm:t>
        <a:bodyPr/>
        <a:lstStyle/>
        <a:p>
          <a:endParaRPr lang="en-US"/>
        </a:p>
      </dgm:t>
    </dgm:pt>
    <dgm:pt modelId="{5BFF8A74-53DF-46C1-A28B-A23D209A3C42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Municipality </a:t>
          </a:r>
          <a:endParaRPr lang="en-US" sz="1500" b="1" dirty="0" smtClean="0"/>
        </a:p>
        <a:p>
          <a:r>
            <a:rPr lang="en-US" sz="1500" b="0" dirty="0" smtClean="0"/>
            <a:t>(</a:t>
          </a:r>
          <a:r>
            <a:rPr lang="en-US" sz="1500" b="0" dirty="0"/>
            <a:t>Assisted by OCPC)</a:t>
          </a:r>
        </a:p>
      </dgm:t>
    </dgm:pt>
    <dgm:pt modelId="{7B57C7B4-7915-46C0-B4D0-F960EE018F47}" type="parTrans" cxnId="{F13B0A49-FE65-4851-922B-75A89991EA03}">
      <dgm:prSet/>
      <dgm:spPr/>
      <dgm:t>
        <a:bodyPr/>
        <a:lstStyle/>
        <a:p>
          <a:endParaRPr lang="en-US"/>
        </a:p>
      </dgm:t>
    </dgm:pt>
    <dgm:pt modelId="{4A888C2E-5467-42A4-977E-5D4982345F98}" type="sibTrans" cxnId="{F13B0A49-FE65-4851-922B-75A89991EA03}">
      <dgm:prSet/>
      <dgm:spPr/>
      <dgm:t>
        <a:bodyPr/>
        <a:lstStyle/>
        <a:p>
          <a:endParaRPr lang="en-US"/>
        </a:p>
      </dgm:t>
    </dgm:pt>
    <dgm:pt modelId="{C46D35EB-E966-4A22-AF62-4E236FF470CE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OCPC</a:t>
          </a:r>
        </a:p>
      </dgm:t>
    </dgm:pt>
    <dgm:pt modelId="{567D89C2-AF3B-4052-834A-CEFB676F52AA}" type="parTrans" cxnId="{9310CA08-607F-4232-BBCF-16E9EA4072E1}">
      <dgm:prSet/>
      <dgm:spPr/>
      <dgm:t>
        <a:bodyPr/>
        <a:lstStyle/>
        <a:p>
          <a:endParaRPr lang="en-US"/>
        </a:p>
      </dgm:t>
    </dgm:pt>
    <dgm:pt modelId="{4F0AD593-5C2D-4E76-879E-8CFC113E29FA}" type="sibTrans" cxnId="{9310CA08-607F-4232-BBCF-16E9EA4072E1}">
      <dgm:prSet/>
      <dgm:spPr/>
      <dgm:t>
        <a:bodyPr/>
        <a:lstStyle/>
        <a:p>
          <a:endParaRPr lang="en-US"/>
        </a:p>
      </dgm:t>
    </dgm:pt>
    <dgm:pt modelId="{F56EC2E4-6853-4877-9374-598CD18CA44C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500" b="1" dirty="0"/>
            <a:t>STEP </a:t>
          </a:r>
          <a:r>
            <a:rPr lang="en-US" sz="1500" b="1" dirty="0" smtClean="0"/>
            <a:t>IV </a:t>
          </a:r>
        </a:p>
        <a:p>
          <a:r>
            <a:rPr lang="en-US" sz="1500" dirty="0" smtClean="0"/>
            <a:t>Problem/Need</a:t>
          </a:r>
          <a:r>
            <a:rPr lang="en-US" sz="1500" dirty="0"/>
            <a:t>/ Opportunity Identification</a:t>
          </a:r>
        </a:p>
      </dgm:t>
    </dgm:pt>
    <dgm:pt modelId="{B452DCF5-446B-4826-9373-1EDBFC380282}" type="sibTrans" cxnId="{7ADF00FE-45BC-480F-8706-14F4C95FED82}">
      <dgm:prSet/>
      <dgm:spPr/>
      <dgm:t>
        <a:bodyPr/>
        <a:lstStyle/>
        <a:p>
          <a:endParaRPr lang="en-US"/>
        </a:p>
      </dgm:t>
    </dgm:pt>
    <dgm:pt modelId="{DF5B8DF5-6B55-4168-ACB2-C3A7C97847B9}" type="parTrans" cxnId="{7ADF00FE-45BC-480F-8706-14F4C95FED82}">
      <dgm:prSet/>
      <dgm:spPr/>
      <dgm:t>
        <a:bodyPr/>
        <a:lstStyle/>
        <a:p>
          <a:endParaRPr lang="en-US"/>
        </a:p>
      </dgm:t>
    </dgm:pt>
    <dgm:pt modelId="{CC2E2777-94DF-4C25-AAA7-D6F1F1D5D28C}" type="pres">
      <dgm:prSet presAssocID="{D50E39D9-E305-49BE-8875-FCFD97F1F8A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052E2C-5419-4132-91E7-036376037D7A}" type="pres">
      <dgm:prSet presAssocID="{7EE6482E-17BA-4C8B-AFF9-29658E831155}" presName="root" presStyleCnt="0"/>
      <dgm:spPr/>
      <dgm:t>
        <a:bodyPr/>
        <a:lstStyle/>
        <a:p>
          <a:endParaRPr lang="en-US"/>
        </a:p>
      </dgm:t>
    </dgm:pt>
    <dgm:pt modelId="{A6AEC23B-73F1-4297-9BC9-E3A1BF9A96D5}" type="pres">
      <dgm:prSet presAssocID="{7EE6482E-17BA-4C8B-AFF9-29658E831155}" presName="rootComposite" presStyleCnt="0"/>
      <dgm:spPr/>
      <dgm:t>
        <a:bodyPr/>
        <a:lstStyle/>
        <a:p>
          <a:endParaRPr lang="en-US"/>
        </a:p>
      </dgm:t>
    </dgm:pt>
    <dgm:pt modelId="{ED277D21-0A00-4068-A3B2-D58DEBDA9749}" type="pres">
      <dgm:prSet presAssocID="{7EE6482E-17BA-4C8B-AFF9-29658E831155}" presName="rootText" presStyleLbl="node1" presStyleIdx="0" presStyleCnt="3" custScaleX="147116"/>
      <dgm:spPr/>
      <dgm:t>
        <a:bodyPr/>
        <a:lstStyle/>
        <a:p>
          <a:endParaRPr lang="en-US"/>
        </a:p>
      </dgm:t>
    </dgm:pt>
    <dgm:pt modelId="{630EBE50-EBC5-4D5E-B54C-DEE9D4617670}" type="pres">
      <dgm:prSet presAssocID="{7EE6482E-17BA-4C8B-AFF9-29658E831155}" presName="rootConnector" presStyleLbl="node1" presStyleIdx="0" presStyleCnt="3"/>
      <dgm:spPr/>
      <dgm:t>
        <a:bodyPr/>
        <a:lstStyle/>
        <a:p>
          <a:endParaRPr lang="en-US"/>
        </a:p>
      </dgm:t>
    </dgm:pt>
    <dgm:pt modelId="{F285E624-BD2F-48E5-A24D-73293A72CCA5}" type="pres">
      <dgm:prSet presAssocID="{7EE6482E-17BA-4C8B-AFF9-29658E831155}" presName="childShape" presStyleCnt="0"/>
      <dgm:spPr/>
      <dgm:t>
        <a:bodyPr/>
        <a:lstStyle/>
        <a:p>
          <a:endParaRPr lang="en-US"/>
        </a:p>
      </dgm:t>
    </dgm:pt>
    <dgm:pt modelId="{522B4618-8A43-489A-A5BA-0F1267B56DF6}" type="pres">
      <dgm:prSet presAssocID="{DF5B8DF5-6B55-4168-ACB2-C3A7C97847B9}" presName="Name13" presStyleLbl="parChTrans1D2" presStyleIdx="0" presStyleCnt="6"/>
      <dgm:spPr/>
      <dgm:t>
        <a:bodyPr/>
        <a:lstStyle/>
        <a:p>
          <a:endParaRPr lang="en-US"/>
        </a:p>
      </dgm:t>
    </dgm:pt>
    <dgm:pt modelId="{3382530B-1BF7-40F6-A30D-258A7D79B727}" type="pres">
      <dgm:prSet presAssocID="{F56EC2E4-6853-4877-9374-598CD18CA44C}" presName="childText" presStyleLbl="bgAcc1" presStyleIdx="0" presStyleCnt="6" custScaleX="139419" custScaleY="110921" custLinFactNeighborX="7172" custLinFactNeighborY="-1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76F2F-E772-4128-B842-A881877F1EAE}" type="pres">
      <dgm:prSet presAssocID="{B7DFCA10-9BBB-4434-95B0-81FFB317FB64}" presName="Name13" presStyleLbl="parChTrans1D2" presStyleIdx="1" presStyleCnt="6"/>
      <dgm:spPr/>
      <dgm:t>
        <a:bodyPr/>
        <a:lstStyle/>
        <a:p>
          <a:endParaRPr lang="en-US"/>
        </a:p>
      </dgm:t>
    </dgm:pt>
    <dgm:pt modelId="{4253C403-700F-42A0-972E-DF8C4D59B255}" type="pres">
      <dgm:prSet presAssocID="{2C00F304-1398-4891-BFC1-FFE751C8A463}" presName="childText" presStyleLbl="bgAcc1" presStyleIdx="1" presStyleCnt="6" custScaleX="139419" custScaleY="114868" custLinFactNeighborX="9835" custLinFactNeighborY="132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544D58-6B7D-4F6D-9126-E9FEB9B93DE2}" type="pres">
      <dgm:prSet presAssocID="{7A4FDBC2-CA9A-492E-A5D2-61548BE86A11}" presName="root" presStyleCnt="0"/>
      <dgm:spPr/>
      <dgm:t>
        <a:bodyPr/>
        <a:lstStyle/>
        <a:p>
          <a:endParaRPr lang="en-US"/>
        </a:p>
      </dgm:t>
    </dgm:pt>
    <dgm:pt modelId="{79E462A2-327C-4A05-9B15-75455F49091B}" type="pres">
      <dgm:prSet presAssocID="{7A4FDBC2-CA9A-492E-A5D2-61548BE86A11}" presName="rootComposite" presStyleCnt="0"/>
      <dgm:spPr/>
      <dgm:t>
        <a:bodyPr/>
        <a:lstStyle/>
        <a:p>
          <a:endParaRPr lang="en-US"/>
        </a:p>
      </dgm:t>
    </dgm:pt>
    <dgm:pt modelId="{A2C64ED4-7EDF-4A8B-B71C-79400819F5B9}" type="pres">
      <dgm:prSet presAssocID="{7A4FDBC2-CA9A-492E-A5D2-61548BE86A11}" presName="rootText" presStyleLbl="node1" presStyleIdx="1" presStyleCnt="3" custScaleX="150733"/>
      <dgm:spPr/>
      <dgm:t>
        <a:bodyPr/>
        <a:lstStyle/>
        <a:p>
          <a:endParaRPr lang="en-US"/>
        </a:p>
      </dgm:t>
    </dgm:pt>
    <dgm:pt modelId="{85A3022B-5369-4C5C-94EE-C276A0C63CC7}" type="pres">
      <dgm:prSet presAssocID="{7A4FDBC2-CA9A-492E-A5D2-61548BE86A11}" presName="rootConnector" presStyleLbl="node1" presStyleIdx="1" presStyleCnt="3"/>
      <dgm:spPr/>
      <dgm:t>
        <a:bodyPr/>
        <a:lstStyle/>
        <a:p>
          <a:endParaRPr lang="en-US"/>
        </a:p>
      </dgm:t>
    </dgm:pt>
    <dgm:pt modelId="{89BC6612-955B-4752-A718-5E6A8A5D31E3}" type="pres">
      <dgm:prSet presAssocID="{7A4FDBC2-CA9A-492E-A5D2-61548BE86A11}" presName="childShape" presStyleCnt="0"/>
      <dgm:spPr/>
      <dgm:t>
        <a:bodyPr/>
        <a:lstStyle/>
        <a:p>
          <a:endParaRPr lang="en-US"/>
        </a:p>
      </dgm:t>
    </dgm:pt>
    <dgm:pt modelId="{C8218B2D-0727-4AD7-839A-BC547AEB8232}" type="pres">
      <dgm:prSet presAssocID="{0FC4FB72-F083-4630-89A5-F95A5987555A}" presName="Name13" presStyleLbl="parChTrans1D2" presStyleIdx="2" presStyleCnt="6"/>
      <dgm:spPr/>
      <dgm:t>
        <a:bodyPr/>
        <a:lstStyle/>
        <a:p>
          <a:endParaRPr lang="en-US"/>
        </a:p>
      </dgm:t>
    </dgm:pt>
    <dgm:pt modelId="{96D131B0-4640-4819-B8AE-D14C8DA28BF9}" type="pres">
      <dgm:prSet presAssocID="{5181065D-9DA8-4936-83AE-AD6DAA4FA76D}" presName="childText" presStyleLbl="bgAcc1" presStyleIdx="2" presStyleCnt="6" custScaleX="146561" custScaleY="110398" custLinFactNeighborX="8399" custLinFactNeighborY="98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C33734-460D-4621-ACDA-569093461750}" type="pres">
      <dgm:prSet presAssocID="{9FC3C276-5B49-4986-918D-456ACDB1C3B3}" presName="Name13" presStyleLbl="parChTrans1D2" presStyleIdx="3" presStyleCnt="6"/>
      <dgm:spPr/>
      <dgm:t>
        <a:bodyPr/>
        <a:lstStyle/>
        <a:p>
          <a:endParaRPr lang="en-US"/>
        </a:p>
      </dgm:t>
    </dgm:pt>
    <dgm:pt modelId="{913C432E-F5E0-4D3E-973A-0BF906362ECE}" type="pres">
      <dgm:prSet presAssocID="{F1D0709A-E105-4193-A3BF-0C1EABA46D5E}" presName="childText" presStyleLbl="bgAcc1" presStyleIdx="3" presStyleCnt="6" custScaleX="147979" custScaleY="122197" custLinFactNeighborX="8399" custLinFactNeighborY="137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4824-ADA2-414B-A432-3D2FB5865D71}" type="pres">
      <dgm:prSet presAssocID="{2F1AF7CF-FA77-48D5-A7F9-7860AA140FBF}" presName="root" presStyleCnt="0"/>
      <dgm:spPr/>
      <dgm:t>
        <a:bodyPr/>
        <a:lstStyle/>
        <a:p>
          <a:endParaRPr lang="en-US"/>
        </a:p>
      </dgm:t>
    </dgm:pt>
    <dgm:pt modelId="{036F2FC2-9B29-4E11-BE24-9C660A0A994E}" type="pres">
      <dgm:prSet presAssocID="{2F1AF7CF-FA77-48D5-A7F9-7860AA140FBF}" presName="rootComposite" presStyleCnt="0"/>
      <dgm:spPr/>
      <dgm:t>
        <a:bodyPr/>
        <a:lstStyle/>
        <a:p>
          <a:endParaRPr lang="en-US"/>
        </a:p>
      </dgm:t>
    </dgm:pt>
    <dgm:pt modelId="{8E57838E-4ECD-40FC-AE4E-730ED9532DA1}" type="pres">
      <dgm:prSet presAssocID="{2F1AF7CF-FA77-48D5-A7F9-7860AA140FBF}" presName="rootText" presStyleLbl="node1" presStyleIdx="2" presStyleCnt="3" custScaleX="148507"/>
      <dgm:spPr/>
      <dgm:t>
        <a:bodyPr/>
        <a:lstStyle/>
        <a:p>
          <a:endParaRPr lang="en-US"/>
        </a:p>
      </dgm:t>
    </dgm:pt>
    <dgm:pt modelId="{9678B9BD-71F6-4E90-B315-BC9F333AB50E}" type="pres">
      <dgm:prSet presAssocID="{2F1AF7CF-FA77-48D5-A7F9-7860AA140FBF}" presName="rootConnector" presStyleLbl="node1" presStyleIdx="2" presStyleCnt="3"/>
      <dgm:spPr/>
      <dgm:t>
        <a:bodyPr/>
        <a:lstStyle/>
        <a:p>
          <a:endParaRPr lang="en-US"/>
        </a:p>
      </dgm:t>
    </dgm:pt>
    <dgm:pt modelId="{656DBAB8-B8B9-44D7-B7D0-F6B297BFC3A8}" type="pres">
      <dgm:prSet presAssocID="{2F1AF7CF-FA77-48D5-A7F9-7860AA140FBF}" presName="childShape" presStyleCnt="0"/>
      <dgm:spPr/>
      <dgm:t>
        <a:bodyPr/>
        <a:lstStyle/>
        <a:p>
          <a:endParaRPr lang="en-US"/>
        </a:p>
      </dgm:t>
    </dgm:pt>
    <dgm:pt modelId="{92F7CE07-0493-48AC-ABC1-22CB612C0844}" type="pres">
      <dgm:prSet presAssocID="{7B57C7B4-7915-46C0-B4D0-F960EE018F47}" presName="Name13" presStyleLbl="parChTrans1D2" presStyleIdx="4" presStyleCnt="6"/>
      <dgm:spPr/>
      <dgm:t>
        <a:bodyPr/>
        <a:lstStyle/>
        <a:p>
          <a:endParaRPr lang="en-US"/>
        </a:p>
      </dgm:t>
    </dgm:pt>
    <dgm:pt modelId="{918A2A1E-9DEC-4D8E-9D10-F9D5EE47FFC5}" type="pres">
      <dgm:prSet presAssocID="{5BFF8A74-53DF-46C1-A28B-A23D209A3C42}" presName="childText" presStyleLbl="bgAcc1" presStyleIdx="4" presStyleCnt="6" custScaleX="147581" custScaleY="108646" custLinFactNeighborX="6860" custLinFactNeighborY="-1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007C48-63E0-4FE7-A390-D321BC3F8E1B}" type="pres">
      <dgm:prSet presAssocID="{567D89C2-AF3B-4052-834A-CEFB676F52AA}" presName="Name13" presStyleLbl="parChTrans1D2" presStyleIdx="5" presStyleCnt="6"/>
      <dgm:spPr/>
      <dgm:t>
        <a:bodyPr/>
        <a:lstStyle/>
        <a:p>
          <a:endParaRPr lang="en-US"/>
        </a:p>
      </dgm:t>
    </dgm:pt>
    <dgm:pt modelId="{B330A94F-F95F-42A9-A597-C439AAFAB8A1}" type="pres">
      <dgm:prSet presAssocID="{C46D35EB-E966-4A22-AF62-4E236FF470CE}" presName="childText" presStyleLbl="bgAcc1" presStyleIdx="5" presStyleCnt="6" custScaleX="147581" custScaleY="126958" custLinFactNeighborY="36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F4C0D1-089B-4232-9CD5-17D97C2E2E06}" type="presOf" srcId="{7B57C7B4-7915-46C0-B4D0-F960EE018F47}" destId="{92F7CE07-0493-48AC-ABC1-22CB612C0844}" srcOrd="0" destOrd="0" presId="urn:microsoft.com/office/officeart/2005/8/layout/hierarchy3"/>
    <dgm:cxn modelId="{B5E88C17-6848-4C32-9239-D57AFFDF49A8}" srcId="{D50E39D9-E305-49BE-8875-FCFD97F1F8A2}" destId="{2F1AF7CF-FA77-48D5-A7F9-7860AA140FBF}" srcOrd="2" destOrd="0" parTransId="{208D34B9-34BE-4BDD-9189-9D9E037C382F}" sibTransId="{F6737B40-7A88-45C6-AC8A-8F8B8CCFC385}"/>
    <dgm:cxn modelId="{FA3358F7-2B0F-4CB9-A1F7-E5743ABE2779}" type="presOf" srcId="{2F1AF7CF-FA77-48D5-A7F9-7860AA140FBF}" destId="{8E57838E-4ECD-40FC-AE4E-730ED9532DA1}" srcOrd="0" destOrd="0" presId="urn:microsoft.com/office/officeart/2005/8/layout/hierarchy3"/>
    <dgm:cxn modelId="{C900A4B1-19E9-44F5-8F74-10E613FE0E20}" type="presOf" srcId="{7EE6482E-17BA-4C8B-AFF9-29658E831155}" destId="{ED277D21-0A00-4068-A3B2-D58DEBDA9749}" srcOrd="0" destOrd="0" presId="urn:microsoft.com/office/officeart/2005/8/layout/hierarchy3"/>
    <dgm:cxn modelId="{1E70F8E8-3D53-455A-A1CE-064D46F6495B}" type="presOf" srcId="{7A4FDBC2-CA9A-492E-A5D2-61548BE86A11}" destId="{A2C64ED4-7EDF-4A8B-B71C-79400819F5B9}" srcOrd="0" destOrd="0" presId="urn:microsoft.com/office/officeart/2005/8/layout/hierarchy3"/>
    <dgm:cxn modelId="{C335BF82-08D1-41E7-B056-4E67DE43AA4C}" type="presOf" srcId="{5181065D-9DA8-4936-83AE-AD6DAA4FA76D}" destId="{96D131B0-4640-4819-B8AE-D14C8DA28BF9}" srcOrd="0" destOrd="0" presId="urn:microsoft.com/office/officeart/2005/8/layout/hierarchy3"/>
    <dgm:cxn modelId="{F13B0A49-FE65-4851-922B-75A89991EA03}" srcId="{2F1AF7CF-FA77-48D5-A7F9-7860AA140FBF}" destId="{5BFF8A74-53DF-46C1-A28B-A23D209A3C42}" srcOrd="0" destOrd="0" parTransId="{7B57C7B4-7915-46C0-B4D0-F960EE018F47}" sibTransId="{4A888C2E-5467-42A4-977E-5D4982345F98}"/>
    <dgm:cxn modelId="{5E36B3F7-0918-41EB-90C8-B38C3EB05AD8}" type="presOf" srcId="{F1D0709A-E105-4193-A3BF-0C1EABA46D5E}" destId="{913C432E-F5E0-4D3E-973A-0BF906362ECE}" srcOrd="0" destOrd="0" presId="urn:microsoft.com/office/officeart/2005/8/layout/hierarchy3"/>
    <dgm:cxn modelId="{FE83F8F0-DEFC-417E-968C-D7D5415CB315}" srcId="{7A4FDBC2-CA9A-492E-A5D2-61548BE86A11}" destId="{5181065D-9DA8-4936-83AE-AD6DAA4FA76D}" srcOrd="0" destOrd="0" parTransId="{0FC4FB72-F083-4630-89A5-F95A5987555A}" sibTransId="{9E4F2212-2482-491B-A36E-1803E7CE29B4}"/>
    <dgm:cxn modelId="{279557C6-BB2C-4B92-AA4D-6B5C34FE2E20}" srcId="{7EE6482E-17BA-4C8B-AFF9-29658E831155}" destId="{2C00F304-1398-4891-BFC1-FFE751C8A463}" srcOrd="1" destOrd="0" parTransId="{B7DFCA10-9BBB-4434-95B0-81FFB317FB64}" sibTransId="{217B08BD-7308-4250-9BD8-75FBF3E1BB56}"/>
    <dgm:cxn modelId="{771F6215-B5F7-4795-9DFD-0088E9876F45}" type="presOf" srcId="{0FC4FB72-F083-4630-89A5-F95A5987555A}" destId="{C8218B2D-0727-4AD7-839A-BC547AEB8232}" srcOrd="0" destOrd="0" presId="urn:microsoft.com/office/officeart/2005/8/layout/hierarchy3"/>
    <dgm:cxn modelId="{A595ABDA-D410-4D61-A7D3-362DC3732FBE}" type="presOf" srcId="{DF5B8DF5-6B55-4168-ACB2-C3A7C97847B9}" destId="{522B4618-8A43-489A-A5BA-0F1267B56DF6}" srcOrd="0" destOrd="0" presId="urn:microsoft.com/office/officeart/2005/8/layout/hierarchy3"/>
    <dgm:cxn modelId="{B34049B1-0F80-4781-A2CA-4A4F85F0FC69}" type="presOf" srcId="{7EE6482E-17BA-4C8B-AFF9-29658E831155}" destId="{630EBE50-EBC5-4D5E-B54C-DEE9D4617670}" srcOrd="1" destOrd="0" presId="urn:microsoft.com/office/officeart/2005/8/layout/hierarchy3"/>
    <dgm:cxn modelId="{D8D2B1D1-FBC8-4FA8-BCB5-2CDF7D0300DE}" type="presOf" srcId="{2F1AF7CF-FA77-48D5-A7F9-7860AA140FBF}" destId="{9678B9BD-71F6-4E90-B315-BC9F333AB50E}" srcOrd="1" destOrd="0" presId="urn:microsoft.com/office/officeart/2005/8/layout/hierarchy3"/>
    <dgm:cxn modelId="{284F7BF7-C3F1-4E63-8334-2F050DFD2D3C}" srcId="{7A4FDBC2-CA9A-492E-A5D2-61548BE86A11}" destId="{F1D0709A-E105-4193-A3BF-0C1EABA46D5E}" srcOrd="1" destOrd="0" parTransId="{9FC3C276-5B49-4986-918D-456ACDB1C3B3}" sibTransId="{1F75962B-90A5-4596-903D-C2A776BC5C34}"/>
    <dgm:cxn modelId="{7ADF00FE-45BC-480F-8706-14F4C95FED82}" srcId="{7EE6482E-17BA-4C8B-AFF9-29658E831155}" destId="{F56EC2E4-6853-4877-9374-598CD18CA44C}" srcOrd="0" destOrd="0" parTransId="{DF5B8DF5-6B55-4168-ACB2-C3A7C97847B9}" sibTransId="{B452DCF5-446B-4826-9373-1EDBFC380282}"/>
    <dgm:cxn modelId="{4752D167-3F14-45B8-932A-842125D60D0A}" type="presOf" srcId="{567D89C2-AF3B-4052-834A-CEFB676F52AA}" destId="{37007C48-63E0-4FE7-A390-D321BC3F8E1B}" srcOrd="0" destOrd="0" presId="urn:microsoft.com/office/officeart/2005/8/layout/hierarchy3"/>
    <dgm:cxn modelId="{9310CA08-607F-4232-BBCF-16E9EA4072E1}" srcId="{2F1AF7CF-FA77-48D5-A7F9-7860AA140FBF}" destId="{C46D35EB-E966-4A22-AF62-4E236FF470CE}" srcOrd="1" destOrd="0" parTransId="{567D89C2-AF3B-4052-834A-CEFB676F52AA}" sibTransId="{4F0AD593-5C2D-4E76-879E-8CFC113E29FA}"/>
    <dgm:cxn modelId="{9BBFD06F-16F2-48BA-81EB-711094A751B5}" type="presOf" srcId="{D50E39D9-E305-49BE-8875-FCFD97F1F8A2}" destId="{CC2E2777-94DF-4C25-AAA7-D6F1F1D5D28C}" srcOrd="0" destOrd="0" presId="urn:microsoft.com/office/officeart/2005/8/layout/hierarchy3"/>
    <dgm:cxn modelId="{8A68BBEE-DA7B-4273-85A2-5EF6553AB53B}" type="presOf" srcId="{5BFF8A74-53DF-46C1-A28B-A23D209A3C42}" destId="{918A2A1E-9DEC-4D8E-9D10-F9D5EE47FFC5}" srcOrd="0" destOrd="0" presId="urn:microsoft.com/office/officeart/2005/8/layout/hierarchy3"/>
    <dgm:cxn modelId="{D360D38B-66E3-4832-AE6F-E6B660C86D2B}" type="presOf" srcId="{F56EC2E4-6853-4877-9374-598CD18CA44C}" destId="{3382530B-1BF7-40F6-A30D-258A7D79B727}" srcOrd="0" destOrd="0" presId="urn:microsoft.com/office/officeart/2005/8/layout/hierarchy3"/>
    <dgm:cxn modelId="{FEBEBDF8-EE8B-4B7E-BB20-0B067A5FE657}" type="presOf" srcId="{9FC3C276-5B49-4986-918D-456ACDB1C3B3}" destId="{77C33734-460D-4621-ACDA-569093461750}" srcOrd="0" destOrd="0" presId="urn:microsoft.com/office/officeart/2005/8/layout/hierarchy3"/>
    <dgm:cxn modelId="{1665E90C-2269-46A1-A2C8-4B2EA8415AB1}" srcId="{D50E39D9-E305-49BE-8875-FCFD97F1F8A2}" destId="{7EE6482E-17BA-4C8B-AFF9-29658E831155}" srcOrd="0" destOrd="0" parTransId="{0A6E1A3C-6BC8-4B14-BFCD-C87829F9C471}" sibTransId="{2388336F-EA52-4663-B8FB-3363698CC16C}"/>
    <dgm:cxn modelId="{15E5F1FD-E4DC-4F04-B1AF-FD3F1CCE98F1}" type="presOf" srcId="{C46D35EB-E966-4A22-AF62-4E236FF470CE}" destId="{B330A94F-F95F-42A9-A597-C439AAFAB8A1}" srcOrd="0" destOrd="0" presId="urn:microsoft.com/office/officeart/2005/8/layout/hierarchy3"/>
    <dgm:cxn modelId="{13CFBD49-468F-45FC-A136-AC7B7C06EE5A}" srcId="{D50E39D9-E305-49BE-8875-FCFD97F1F8A2}" destId="{7A4FDBC2-CA9A-492E-A5D2-61548BE86A11}" srcOrd="1" destOrd="0" parTransId="{E3FD12DC-161F-4756-8EE5-25AEC5E11AE2}" sibTransId="{B322D6F2-ED82-410E-93D1-2FEE0AE672DA}"/>
    <dgm:cxn modelId="{28E3C792-D681-4FA0-8CA0-A186EB5AC7BA}" type="presOf" srcId="{2C00F304-1398-4891-BFC1-FFE751C8A463}" destId="{4253C403-700F-42A0-972E-DF8C4D59B255}" srcOrd="0" destOrd="0" presId="urn:microsoft.com/office/officeart/2005/8/layout/hierarchy3"/>
    <dgm:cxn modelId="{75FE4C39-F11B-4852-92F7-90E471ADAFD4}" type="presOf" srcId="{B7DFCA10-9BBB-4434-95B0-81FFB317FB64}" destId="{28476F2F-E772-4128-B842-A881877F1EAE}" srcOrd="0" destOrd="0" presId="urn:microsoft.com/office/officeart/2005/8/layout/hierarchy3"/>
    <dgm:cxn modelId="{750CD180-0704-4553-84A4-737A670AF2FB}" type="presOf" srcId="{7A4FDBC2-CA9A-492E-A5D2-61548BE86A11}" destId="{85A3022B-5369-4C5C-94EE-C276A0C63CC7}" srcOrd="1" destOrd="0" presId="urn:microsoft.com/office/officeart/2005/8/layout/hierarchy3"/>
    <dgm:cxn modelId="{0835C9F2-BC96-439C-8977-C61EA4F549F8}" type="presParOf" srcId="{CC2E2777-94DF-4C25-AAA7-D6F1F1D5D28C}" destId="{09052E2C-5419-4132-91E7-036376037D7A}" srcOrd="0" destOrd="0" presId="urn:microsoft.com/office/officeart/2005/8/layout/hierarchy3"/>
    <dgm:cxn modelId="{B84B2C7C-82AE-440C-922D-4D4136F06F13}" type="presParOf" srcId="{09052E2C-5419-4132-91E7-036376037D7A}" destId="{A6AEC23B-73F1-4297-9BC9-E3A1BF9A96D5}" srcOrd="0" destOrd="0" presId="urn:microsoft.com/office/officeart/2005/8/layout/hierarchy3"/>
    <dgm:cxn modelId="{41DAE4B7-90A5-4548-95B2-F968F02954F1}" type="presParOf" srcId="{A6AEC23B-73F1-4297-9BC9-E3A1BF9A96D5}" destId="{ED277D21-0A00-4068-A3B2-D58DEBDA9749}" srcOrd="0" destOrd="0" presId="urn:microsoft.com/office/officeart/2005/8/layout/hierarchy3"/>
    <dgm:cxn modelId="{76796E32-7679-468C-927E-2012C4831A06}" type="presParOf" srcId="{A6AEC23B-73F1-4297-9BC9-E3A1BF9A96D5}" destId="{630EBE50-EBC5-4D5E-B54C-DEE9D4617670}" srcOrd="1" destOrd="0" presId="urn:microsoft.com/office/officeart/2005/8/layout/hierarchy3"/>
    <dgm:cxn modelId="{4F0F225B-604B-4AA7-B1CA-DFA7D83BDC47}" type="presParOf" srcId="{09052E2C-5419-4132-91E7-036376037D7A}" destId="{F285E624-BD2F-48E5-A24D-73293A72CCA5}" srcOrd="1" destOrd="0" presId="urn:microsoft.com/office/officeart/2005/8/layout/hierarchy3"/>
    <dgm:cxn modelId="{1D3EC0E6-20BF-44B4-941D-AB537AC22449}" type="presParOf" srcId="{F285E624-BD2F-48E5-A24D-73293A72CCA5}" destId="{522B4618-8A43-489A-A5BA-0F1267B56DF6}" srcOrd="0" destOrd="0" presId="urn:microsoft.com/office/officeart/2005/8/layout/hierarchy3"/>
    <dgm:cxn modelId="{7E8ED62F-F730-49C3-ACA9-0B993360E79E}" type="presParOf" srcId="{F285E624-BD2F-48E5-A24D-73293A72CCA5}" destId="{3382530B-1BF7-40F6-A30D-258A7D79B727}" srcOrd="1" destOrd="0" presId="urn:microsoft.com/office/officeart/2005/8/layout/hierarchy3"/>
    <dgm:cxn modelId="{C4F14AB6-7DC2-4615-AF5A-FA828BC10837}" type="presParOf" srcId="{F285E624-BD2F-48E5-A24D-73293A72CCA5}" destId="{28476F2F-E772-4128-B842-A881877F1EAE}" srcOrd="2" destOrd="0" presId="urn:microsoft.com/office/officeart/2005/8/layout/hierarchy3"/>
    <dgm:cxn modelId="{9F1EDED8-8970-4937-B173-5FAAF6AC6D65}" type="presParOf" srcId="{F285E624-BD2F-48E5-A24D-73293A72CCA5}" destId="{4253C403-700F-42A0-972E-DF8C4D59B255}" srcOrd="3" destOrd="0" presId="urn:microsoft.com/office/officeart/2005/8/layout/hierarchy3"/>
    <dgm:cxn modelId="{0D4CE900-7839-4967-8E4E-674A3B64BC57}" type="presParOf" srcId="{CC2E2777-94DF-4C25-AAA7-D6F1F1D5D28C}" destId="{CF544D58-6B7D-4F6D-9126-E9FEB9B93DE2}" srcOrd="1" destOrd="0" presId="urn:microsoft.com/office/officeart/2005/8/layout/hierarchy3"/>
    <dgm:cxn modelId="{C0F73811-08A5-466F-A4BB-65935E8F5877}" type="presParOf" srcId="{CF544D58-6B7D-4F6D-9126-E9FEB9B93DE2}" destId="{79E462A2-327C-4A05-9B15-75455F49091B}" srcOrd="0" destOrd="0" presId="urn:microsoft.com/office/officeart/2005/8/layout/hierarchy3"/>
    <dgm:cxn modelId="{AD11A30A-82E6-4654-8E1A-EC21CEA854CE}" type="presParOf" srcId="{79E462A2-327C-4A05-9B15-75455F49091B}" destId="{A2C64ED4-7EDF-4A8B-B71C-79400819F5B9}" srcOrd="0" destOrd="0" presId="urn:microsoft.com/office/officeart/2005/8/layout/hierarchy3"/>
    <dgm:cxn modelId="{0D054A2A-36A7-413D-BB71-4F2AB92C3B91}" type="presParOf" srcId="{79E462A2-327C-4A05-9B15-75455F49091B}" destId="{85A3022B-5369-4C5C-94EE-C276A0C63CC7}" srcOrd="1" destOrd="0" presId="urn:microsoft.com/office/officeart/2005/8/layout/hierarchy3"/>
    <dgm:cxn modelId="{12621481-C700-4EBB-80D3-0B387E599BC3}" type="presParOf" srcId="{CF544D58-6B7D-4F6D-9126-E9FEB9B93DE2}" destId="{89BC6612-955B-4752-A718-5E6A8A5D31E3}" srcOrd="1" destOrd="0" presId="urn:microsoft.com/office/officeart/2005/8/layout/hierarchy3"/>
    <dgm:cxn modelId="{D63841FA-FBF8-4A0D-B13F-702C847BC30B}" type="presParOf" srcId="{89BC6612-955B-4752-A718-5E6A8A5D31E3}" destId="{C8218B2D-0727-4AD7-839A-BC547AEB8232}" srcOrd="0" destOrd="0" presId="urn:microsoft.com/office/officeart/2005/8/layout/hierarchy3"/>
    <dgm:cxn modelId="{4C0FF263-EF6F-4A89-B1B6-4CDC99881DEB}" type="presParOf" srcId="{89BC6612-955B-4752-A718-5E6A8A5D31E3}" destId="{96D131B0-4640-4819-B8AE-D14C8DA28BF9}" srcOrd="1" destOrd="0" presId="urn:microsoft.com/office/officeart/2005/8/layout/hierarchy3"/>
    <dgm:cxn modelId="{0F43F948-CDAE-4021-9F53-ADE1E57DD06A}" type="presParOf" srcId="{89BC6612-955B-4752-A718-5E6A8A5D31E3}" destId="{77C33734-460D-4621-ACDA-569093461750}" srcOrd="2" destOrd="0" presId="urn:microsoft.com/office/officeart/2005/8/layout/hierarchy3"/>
    <dgm:cxn modelId="{C7654007-234C-4EEF-B71E-7D0746F9912B}" type="presParOf" srcId="{89BC6612-955B-4752-A718-5E6A8A5D31E3}" destId="{913C432E-F5E0-4D3E-973A-0BF906362ECE}" srcOrd="3" destOrd="0" presId="urn:microsoft.com/office/officeart/2005/8/layout/hierarchy3"/>
    <dgm:cxn modelId="{A8958401-D79A-47E1-A0A4-59542E493BD6}" type="presParOf" srcId="{CC2E2777-94DF-4C25-AAA7-D6F1F1D5D28C}" destId="{25124824-ADA2-414B-A432-3D2FB5865D71}" srcOrd="2" destOrd="0" presId="urn:microsoft.com/office/officeart/2005/8/layout/hierarchy3"/>
    <dgm:cxn modelId="{7157B0AE-F4C4-4840-994F-21EF6263C9BC}" type="presParOf" srcId="{25124824-ADA2-414B-A432-3D2FB5865D71}" destId="{036F2FC2-9B29-4E11-BE24-9C660A0A994E}" srcOrd="0" destOrd="0" presId="urn:microsoft.com/office/officeart/2005/8/layout/hierarchy3"/>
    <dgm:cxn modelId="{6C301DD7-31DE-4739-94C9-A3EDC2C666C4}" type="presParOf" srcId="{036F2FC2-9B29-4E11-BE24-9C660A0A994E}" destId="{8E57838E-4ECD-40FC-AE4E-730ED9532DA1}" srcOrd="0" destOrd="0" presId="urn:microsoft.com/office/officeart/2005/8/layout/hierarchy3"/>
    <dgm:cxn modelId="{31378872-067C-4EEF-B815-01534DDA280B}" type="presParOf" srcId="{036F2FC2-9B29-4E11-BE24-9C660A0A994E}" destId="{9678B9BD-71F6-4E90-B315-BC9F333AB50E}" srcOrd="1" destOrd="0" presId="urn:microsoft.com/office/officeart/2005/8/layout/hierarchy3"/>
    <dgm:cxn modelId="{0771AF17-5229-42D9-B9EE-B34B5080974C}" type="presParOf" srcId="{25124824-ADA2-414B-A432-3D2FB5865D71}" destId="{656DBAB8-B8B9-44D7-B7D0-F6B297BFC3A8}" srcOrd="1" destOrd="0" presId="urn:microsoft.com/office/officeart/2005/8/layout/hierarchy3"/>
    <dgm:cxn modelId="{EE081A57-D124-4BF9-866F-3353AE3F7C2B}" type="presParOf" srcId="{656DBAB8-B8B9-44D7-B7D0-F6B297BFC3A8}" destId="{92F7CE07-0493-48AC-ABC1-22CB612C0844}" srcOrd="0" destOrd="0" presId="urn:microsoft.com/office/officeart/2005/8/layout/hierarchy3"/>
    <dgm:cxn modelId="{5D21DC9A-BFA2-4B18-A0F9-1BB1C3AFA977}" type="presParOf" srcId="{656DBAB8-B8B9-44D7-B7D0-F6B297BFC3A8}" destId="{918A2A1E-9DEC-4D8E-9D10-F9D5EE47FFC5}" srcOrd="1" destOrd="0" presId="urn:microsoft.com/office/officeart/2005/8/layout/hierarchy3"/>
    <dgm:cxn modelId="{26951E20-3859-4D3E-AED3-576F4C18004E}" type="presParOf" srcId="{656DBAB8-B8B9-44D7-B7D0-F6B297BFC3A8}" destId="{37007C48-63E0-4FE7-A390-D321BC3F8E1B}" srcOrd="2" destOrd="0" presId="urn:microsoft.com/office/officeart/2005/8/layout/hierarchy3"/>
    <dgm:cxn modelId="{FEE623A0-C558-4FF2-A7F1-2A90FA9634A3}" type="presParOf" srcId="{656DBAB8-B8B9-44D7-B7D0-F6B297BFC3A8}" destId="{B330A94F-F95F-42A9-A597-C439AAFAB8A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7CAC00-4AE3-4967-948E-8141D03431F1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2E8F64E-E4AA-4D69-B704-4398F5C1656D}">
      <dgm:prSet/>
      <dgm:spPr/>
      <dgm:t>
        <a:bodyPr/>
        <a:lstStyle/>
        <a:p>
          <a:pPr rtl="0"/>
          <a:r>
            <a:rPr lang="en-US" b="1" dirty="0" smtClean="0"/>
            <a:t>rmarion@ocpcrpa.org</a:t>
          </a:r>
          <a:r>
            <a:rPr lang="en-US" dirty="0" smtClean="0"/>
            <a:t> </a:t>
          </a:r>
        </a:p>
        <a:p>
          <a:pPr rtl="0"/>
          <a:r>
            <a:rPr lang="en-US" dirty="0" smtClean="0"/>
            <a:t>Telephone: 508-583-1833 Ext.213</a:t>
          </a:r>
          <a:endParaRPr lang="en-US" dirty="0"/>
        </a:p>
      </dgm:t>
    </dgm:pt>
    <dgm:pt modelId="{20D0E309-6AD9-48B1-9C44-76A2A27BC701}" type="parTrans" cxnId="{243BDF34-DE3F-4EED-B6BC-7286D0CCF561}">
      <dgm:prSet/>
      <dgm:spPr/>
      <dgm:t>
        <a:bodyPr/>
        <a:lstStyle/>
        <a:p>
          <a:endParaRPr lang="en-US"/>
        </a:p>
      </dgm:t>
    </dgm:pt>
    <dgm:pt modelId="{6FD1D112-9178-4316-BE61-F1146800295C}" type="sibTrans" cxnId="{243BDF34-DE3F-4EED-B6BC-7286D0CCF561}">
      <dgm:prSet/>
      <dgm:spPr/>
      <dgm:t>
        <a:bodyPr/>
        <a:lstStyle/>
        <a:p>
          <a:endParaRPr lang="en-US"/>
        </a:p>
      </dgm:t>
    </dgm:pt>
    <dgm:pt modelId="{E57B8AD7-B9F7-4B55-8830-E64C3B8DD0B8}">
      <dgm:prSet/>
      <dgm:spPr/>
      <dgm:t>
        <a:bodyPr/>
        <a:lstStyle/>
        <a:p>
          <a:pPr rtl="0"/>
          <a:r>
            <a:rPr lang="en-US" dirty="0" smtClean="0"/>
            <a:t>Rodrigo Marion, Transportation Planner</a:t>
          </a:r>
          <a:endParaRPr lang="en-US" dirty="0"/>
        </a:p>
      </dgm:t>
    </dgm:pt>
    <dgm:pt modelId="{A16988CE-2F93-4301-95E3-A10B8911FEDF}" type="sibTrans" cxnId="{924FBA32-9299-4101-BC2B-A89C0DC0D686}">
      <dgm:prSet/>
      <dgm:spPr/>
      <dgm:t>
        <a:bodyPr/>
        <a:lstStyle/>
        <a:p>
          <a:endParaRPr lang="en-US"/>
        </a:p>
      </dgm:t>
    </dgm:pt>
    <dgm:pt modelId="{67F519C6-1CE6-4669-AAD2-D31A71064F09}" type="parTrans" cxnId="{924FBA32-9299-4101-BC2B-A89C0DC0D686}">
      <dgm:prSet/>
      <dgm:spPr/>
      <dgm:t>
        <a:bodyPr/>
        <a:lstStyle/>
        <a:p>
          <a:endParaRPr lang="en-US"/>
        </a:p>
      </dgm:t>
    </dgm:pt>
    <dgm:pt modelId="{5CC0E319-BB3B-4B9C-B8A9-619BBD00656D}" type="pres">
      <dgm:prSet presAssocID="{E07CAC00-4AE3-4967-948E-8141D03431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5454BD-0B6B-4D9D-B5AA-33FC5F5E20AC}" type="pres">
      <dgm:prSet presAssocID="{12E8F64E-E4AA-4D69-B704-4398F5C1656D}" presName="linNode" presStyleCnt="0"/>
      <dgm:spPr/>
      <dgm:t>
        <a:bodyPr/>
        <a:lstStyle/>
        <a:p>
          <a:endParaRPr lang="en-US"/>
        </a:p>
      </dgm:t>
    </dgm:pt>
    <dgm:pt modelId="{BF70BC44-0E54-4786-BF5E-823EFE947EDE}" type="pres">
      <dgm:prSet presAssocID="{12E8F64E-E4AA-4D69-B704-4398F5C1656D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D3C209-31FE-4341-92FC-803D38EE70D6}" type="pres">
      <dgm:prSet presAssocID="{12E8F64E-E4AA-4D69-B704-4398F5C1656D}" presName="descendantText" presStyleLbl="alignAccFollowNode1" presStyleIdx="0" presStyleCnt="1" custLinFactNeighborX="1246" custLinFactNeighborY="-9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06F128-13E4-4973-B968-674E10B1861C}" type="presOf" srcId="{12E8F64E-E4AA-4D69-B704-4398F5C1656D}" destId="{BF70BC44-0E54-4786-BF5E-823EFE947EDE}" srcOrd="0" destOrd="0" presId="urn:microsoft.com/office/officeart/2005/8/layout/vList5"/>
    <dgm:cxn modelId="{5064E14E-595A-4F5C-A535-8DE40BB8CE8C}" type="presOf" srcId="{E57B8AD7-B9F7-4B55-8830-E64C3B8DD0B8}" destId="{43D3C209-31FE-4341-92FC-803D38EE70D6}" srcOrd="0" destOrd="0" presId="urn:microsoft.com/office/officeart/2005/8/layout/vList5"/>
    <dgm:cxn modelId="{243BDF34-DE3F-4EED-B6BC-7286D0CCF561}" srcId="{E07CAC00-4AE3-4967-948E-8141D03431F1}" destId="{12E8F64E-E4AA-4D69-B704-4398F5C1656D}" srcOrd="0" destOrd="0" parTransId="{20D0E309-6AD9-48B1-9C44-76A2A27BC701}" sibTransId="{6FD1D112-9178-4316-BE61-F1146800295C}"/>
    <dgm:cxn modelId="{924FBA32-9299-4101-BC2B-A89C0DC0D686}" srcId="{12E8F64E-E4AA-4D69-B704-4398F5C1656D}" destId="{E57B8AD7-B9F7-4B55-8830-E64C3B8DD0B8}" srcOrd="0" destOrd="0" parTransId="{67F519C6-1CE6-4669-AAD2-D31A71064F09}" sibTransId="{A16988CE-2F93-4301-95E3-A10B8911FEDF}"/>
    <dgm:cxn modelId="{60CC1BDC-84C9-4FEA-BC39-0E3A2B083CA5}" type="presOf" srcId="{E07CAC00-4AE3-4967-948E-8141D03431F1}" destId="{5CC0E319-BB3B-4B9C-B8A9-619BBD00656D}" srcOrd="0" destOrd="0" presId="urn:microsoft.com/office/officeart/2005/8/layout/vList5"/>
    <dgm:cxn modelId="{0929D13D-35D9-4FC6-B80B-4DD14809C3F4}" type="presParOf" srcId="{5CC0E319-BB3B-4B9C-B8A9-619BBD00656D}" destId="{445454BD-0B6B-4D9D-B5AA-33FC5F5E20AC}" srcOrd="0" destOrd="0" presId="urn:microsoft.com/office/officeart/2005/8/layout/vList5"/>
    <dgm:cxn modelId="{C793D88F-9741-4E93-A82A-F9A98C6978B1}" type="presParOf" srcId="{445454BD-0B6B-4D9D-B5AA-33FC5F5E20AC}" destId="{BF70BC44-0E54-4786-BF5E-823EFE947EDE}" srcOrd="0" destOrd="0" presId="urn:microsoft.com/office/officeart/2005/8/layout/vList5"/>
    <dgm:cxn modelId="{3B0F9737-7FFC-4D08-B263-3D5AD00D9ECB}" type="presParOf" srcId="{445454BD-0B6B-4D9D-B5AA-33FC5F5E20AC}" destId="{43D3C209-31FE-4341-92FC-803D38EE70D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27B646-DE1A-4FD2-9E28-1FAEAEDB5CF2}">
      <dsp:nvSpPr>
        <dsp:cNvPr id="0" name=""/>
        <dsp:cNvSpPr/>
      </dsp:nvSpPr>
      <dsp:spPr>
        <a:xfrm>
          <a:off x="7252021" y="0"/>
          <a:ext cx="1608230" cy="537943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Specific Funding Programs</a:t>
          </a:r>
          <a:endParaRPr lang="en-US" sz="1500" b="1" kern="1200" dirty="0"/>
        </a:p>
      </dsp:txBody>
      <dsp:txXfrm>
        <a:off x="7252021" y="0"/>
        <a:ext cx="1608230" cy="1613829"/>
      </dsp:txXfrm>
    </dsp:sp>
    <dsp:sp modelId="{26E84B02-E612-44A9-A997-D62DA3F4695B}">
      <dsp:nvSpPr>
        <dsp:cNvPr id="0" name=""/>
        <dsp:cNvSpPr/>
      </dsp:nvSpPr>
      <dsp:spPr>
        <a:xfrm>
          <a:off x="5404062" y="0"/>
          <a:ext cx="1660313" cy="537943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Funding Sources</a:t>
          </a:r>
          <a:endParaRPr lang="en-US" sz="1500" b="1" kern="1200" dirty="0"/>
        </a:p>
      </dsp:txBody>
      <dsp:txXfrm>
        <a:off x="5404062" y="0"/>
        <a:ext cx="1660313" cy="1613829"/>
      </dsp:txXfrm>
    </dsp:sp>
    <dsp:sp modelId="{71BA92FF-5A45-4CE8-BDD1-248D81E282F8}">
      <dsp:nvSpPr>
        <dsp:cNvPr id="0" name=""/>
        <dsp:cNvSpPr/>
      </dsp:nvSpPr>
      <dsp:spPr>
        <a:xfrm>
          <a:off x="3524858" y="0"/>
          <a:ext cx="1759798" cy="537943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Implementation Programs</a:t>
          </a:r>
          <a:endParaRPr lang="en-US" sz="1500" b="1" kern="1200" dirty="0"/>
        </a:p>
      </dsp:txBody>
      <dsp:txXfrm>
        <a:off x="3524858" y="0"/>
        <a:ext cx="1759798" cy="1613829"/>
      </dsp:txXfrm>
    </dsp:sp>
    <dsp:sp modelId="{F2B637F7-E2EC-433B-A857-EC9DD332EA49}">
      <dsp:nvSpPr>
        <dsp:cNvPr id="0" name=""/>
        <dsp:cNvSpPr/>
      </dsp:nvSpPr>
      <dsp:spPr>
        <a:xfrm>
          <a:off x="1759774" y="0"/>
          <a:ext cx="1579976" cy="537943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Planning</a:t>
          </a:r>
          <a:endParaRPr lang="en-US" sz="1500" b="1" kern="1200" dirty="0"/>
        </a:p>
      </dsp:txBody>
      <dsp:txXfrm>
        <a:off x="1759774" y="0"/>
        <a:ext cx="1579976" cy="1613829"/>
      </dsp:txXfrm>
    </dsp:sp>
    <dsp:sp modelId="{15A4279D-CFB7-4EAB-BC9E-2853AD39EBFC}">
      <dsp:nvSpPr>
        <dsp:cNvPr id="0" name=""/>
        <dsp:cNvSpPr/>
      </dsp:nvSpPr>
      <dsp:spPr>
        <a:xfrm>
          <a:off x="42016" y="0"/>
          <a:ext cx="1550232" cy="537943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Goals and Ideas</a:t>
          </a:r>
          <a:endParaRPr lang="en-US" sz="1500" b="1" kern="1200" dirty="0"/>
        </a:p>
      </dsp:txBody>
      <dsp:txXfrm>
        <a:off x="42016" y="0"/>
        <a:ext cx="1550232" cy="1613829"/>
      </dsp:txXfrm>
    </dsp:sp>
    <dsp:sp modelId="{5565635C-2408-4028-A876-33220F775BAF}">
      <dsp:nvSpPr>
        <dsp:cNvPr id="0" name=""/>
        <dsp:cNvSpPr/>
      </dsp:nvSpPr>
      <dsp:spPr>
        <a:xfrm>
          <a:off x="228573" y="2971161"/>
          <a:ext cx="1054780" cy="6028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RTP</a:t>
          </a:r>
          <a:endParaRPr lang="en-US" sz="1500" kern="1200" dirty="0"/>
        </a:p>
      </dsp:txBody>
      <dsp:txXfrm>
        <a:off x="246230" y="2988818"/>
        <a:ext cx="1019466" cy="567552"/>
      </dsp:txXfrm>
    </dsp:sp>
    <dsp:sp modelId="{36DE8295-2207-4BCD-9872-547D1201E0E3}">
      <dsp:nvSpPr>
        <dsp:cNvPr id="0" name=""/>
        <dsp:cNvSpPr/>
      </dsp:nvSpPr>
      <dsp:spPr>
        <a:xfrm rot="18098796">
          <a:off x="964121" y="2692191"/>
          <a:ext cx="1343229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1343229" y="86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602154" y="2667268"/>
        <a:ext cx="67161" cy="67161"/>
      </dsp:txXfrm>
    </dsp:sp>
    <dsp:sp modelId="{9C671EDD-256D-49ED-8EF0-4186CBE5AF5A}">
      <dsp:nvSpPr>
        <dsp:cNvPr id="0" name=""/>
        <dsp:cNvSpPr/>
      </dsp:nvSpPr>
      <dsp:spPr>
        <a:xfrm>
          <a:off x="1988117" y="1870375"/>
          <a:ext cx="1183906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UPWP</a:t>
          </a:r>
          <a:endParaRPr lang="en-US" sz="1300" kern="1200" dirty="0"/>
        </a:p>
      </dsp:txBody>
      <dsp:txXfrm>
        <a:off x="2003273" y="1885531"/>
        <a:ext cx="1153594" cy="487143"/>
      </dsp:txXfrm>
    </dsp:sp>
    <dsp:sp modelId="{3CA396A4-9BF9-40F5-9A94-12C8AEA0BE55}">
      <dsp:nvSpPr>
        <dsp:cNvPr id="0" name=""/>
        <dsp:cNvSpPr/>
      </dsp:nvSpPr>
      <dsp:spPr>
        <a:xfrm rot="18512355">
          <a:off x="3021752" y="1808630"/>
          <a:ext cx="797297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797297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00469" y="1797354"/>
        <a:ext cx="39864" cy="39864"/>
      </dsp:txXfrm>
    </dsp:sp>
    <dsp:sp modelId="{54845002-F8B2-44A4-BF29-50901C988A11}">
      <dsp:nvSpPr>
        <dsp:cNvPr id="0" name=""/>
        <dsp:cNvSpPr/>
      </dsp:nvSpPr>
      <dsp:spPr>
        <a:xfrm>
          <a:off x="3668780" y="1111602"/>
          <a:ext cx="1575215" cy="7877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Bicycle and Pedestrian Connectivity and Livability Study</a:t>
          </a:r>
          <a:endParaRPr lang="en-US" sz="1200" kern="1200" dirty="0"/>
        </a:p>
      </dsp:txBody>
      <dsp:txXfrm>
        <a:off x="3691852" y="1134674"/>
        <a:ext cx="1529071" cy="741593"/>
      </dsp:txXfrm>
    </dsp:sp>
    <dsp:sp modelId="{BC7E7A94-905D-4A91-9CAF-4F98CA236054}">
      <dsp:nvSpPr>
        <dsp:cNvPr id="0" name=""/>
        <dsp:cNvSpPr/>
      </dsp:nvSpPr>
      <dsp:spPr>
        <a:xfrm rot="2491873">
          <a:off x="5113725" y="1840376"/>
          <a:ext cx="1036341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1036341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05987" y="1823124"/>
        <a:ext cx="51817" cy="51817"/>
      </dsp:txXfrm>
    </dsp:sp>
    <dsp:sp modelId="{06084C63-A495-4C11-A075-3745F41EFAF7}">
      <dsp:nvSpPr>
        <dsp:cNvPr id="0" name=""/>
        <dsp:cNvSpPr/>
      </dsp:nvSpPr>
      <dsp:spPr>
        <a:xfrm>
          <a:off x="6019795" y="2026631"/>
          <a:ext cx="338260" cy="33192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6029517" y="2036353"/>
        <a:ext cx="318816" cy="312482"/>
      </dsp:txXfrm>
    </dsp:sp>
    <dsp:sp modelId="{B3CE291C-8C54-4B27-AFD2-7C1DC88FE48D}">
      <dsp:nvSpPr>
        <dsp:cNvPr id="0" name=""/>
        <dsp:cNvSpPr/>
      </dsp:nvSpPr>
      <dsp:spPr>
        <a:xfrm rot="848733">
          <a:off x="3162329" y="2198575"/>
          <a:ext cx="639391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639391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66040" y="2191247"/>
        <a:ext cx="31969" cy="31969"/>
      </dsp:txXfrm>
    </dsp:sp>
    <dsp:sp modelId="{E889E03E-EF33-407A-81A1-D38B56222FE9}">
      <dsp:nvSpPr>
        <dsp:cNvPr id="0" name=""/>
        <dsp:cNvSpPr/>
      </dsp:nvSpPr>
      <dsp:spPr>
        <a:xfrm>
          <a:off x="3792027" y="2026634"/>
          <a:ext cx="1402448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Major Bottleneck Analysis Study</a:t>
          </a:r>
          <a:endParaRPr lang="en-US" sz="1200" kern="1200" dirty="0"/>
        </a:p>
      </dsp:txBody>
      <dsp:txXfrm>
        <a:off x="3807183" y="2041790"/>
        <a:ext cx="1372136" cy="487143"/>
      </dsp:txXfrm>
    </dsp:sp>
    <dsp:sp modelId="{4BB62993-10A8-46A2-87FC-3197B6C7B4BC}">
      <dsp:nvSpPr>
        <dsp:cNvPr id="0" name=""/>
        <dsp:cNvSpPr/>
      </dsp:nvSpPr>
      <dsp:spPr>
        <a:xfrm rot="21221588">
          <a:off x="5192427" y="2239517"/>
          <a:ext cx="677027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677027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514014" y="2231249"/>
        <a:ext cx="33851" cy="33851"/>
      </dsp:txXfrm>
    </dsp:sp>
    <dsp:sp modelId="{8C151E7D-703A-49C6-9F3F-59262128BD8B}">
      <dsp:nvSpPr>
        <dsp:cNvPr id="0" name=""/>
        <dsp:cNvSpPr/>
      </dsp:nvSpPr>
      <dsp:spPr>
        <a:xfrm>
          <a:off x="5867405" y="2026631"/>
          <a:ext cx="655201" cy="3687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/>
            <a:t> </a:t>
          </a:r>
          <a:endParaRPr lang="en-US" sz="1100" kern="1200" dirty="0"/>
        </a:p>
      </dsp:txBody>
      <dsp:txXfrm>
        <a:off x="5878204" y="2037430"/>
        <a:ext cx="633603" cy="347114"/>
      </dsp:txXfrm>
    </dsp:sp>
    <dsp:sp modelId="{56F6BF98-DF8E-4147-B417-30586176A64C}">
      <dsp:nvSpPr>
        <dsp:cNvPr id="0" name=""/>
        <dsp:cNvSpPr/>
      </dsp:nvSpPr>
      <dsp:spPr>
        <a:xfrm rot="3147835">
          <a:off x="2983333" y="2503374"/>
          <a:ext cx="965808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965808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42092" y="2487886"/>
        <a:ext cx="48290" cy="48290"/>
      </dsp:txXfrm>
    </dsp:sp>
    <dsp:sp modelId="{747D0327-4C99-4DDE-A2F4-865E11B697F3}">
      <dsp:nvSpPr>
        <dsp:cNvPr id="0" name=""/>
        <dsp:cNvSpPr/>
      </dsp:nvSpPr>
      <dsp:spPr>
        <a:xfrm>
          <a:off x="3760452" y="2636232"/>
          <a:ext cx="1398163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Climate Change Adaptation Study</a:t>
          </a:r>
          <a:endParaRPr lang="en-US" sz="1200" kern="1200" dirty="0"/>
        </a:p>
      </dsp:txBody>
      <dsp:txXfrm>
        <a:off x="3775608" y="2651388"/>
        <a:ext cx="1367851" cy="487143"/>
      </dsp:txXfrm>
    </dsp:sp>
    <dsp:sp modelId="{84B4F0C4-976E-406B-A5CD-4D0BB24F9EE3}">
      <dsp:nvSpPr>
        <dsp:cNvPr id="0" name=""/>
        <dsp:cNvSpPr/>
      </dsp:nvSpPr>
      <dsp:spPr>
        <a:xfrm rot="18543145">
          <a:off x="4995254" y="2543403"/>
          <a:ext cx="883112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883112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14732" y="2529982"/>
        <a:ext cx="44155" cy="44155"/>
      </dsp:txXfrm>
    </dsp:sp>
    <dsp:sp modelId="{1839291F-EA43-4157-8593-2F952B3516F9}">
      <dsp:nvSpPr>
        <dsp:cNvPr id="0" name=""/>
        <dsp:cNvSpPr/>
      </dsp:nvSpPr>
      <dsp:spPr>
        <a:xfrm>
          <a:off x="5715004" y="1950433"/>
          <a:ext cx="1114463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TIP</a:t>
          </a:r>
          <a:endParaRPr lang="en-US" sz="1300" kern="1200" dirty="0"/>
        </a:p>
      </dsp:txBody>
      <dsp:txXfrm>
        <a:off x="5730160" y="1965589"/>
        <a:ext cx="1084151" cy="487143"/>
      </dsp:txXfrm>
    </dsp:sp>
    <dsp:sp modelId="{843DDCDC-DB52-4D88-8509-C59004B028CA}">
      <dsp:nvSpPr>
        <dsp:cNvPr id="0" name=""/>
        <dsp:cNvSpPr/>
      </dsp:nvSpPr>
      <dsp:spPr>
        <a:xfrm rot="18211995">
          <a:off x="6583976" y="1743304"/>
          <a:ext cx="1096974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1096974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105039" y="1724536"/>
        <a:ext cx="54848" cy="54848"/>
      </dsp:txXfrm>
    </dsp:sp>
    <dsp:sp modelId="{EA303E0C-4157-4B24-8332-366CB9C2989E}">
      <dsp:nvSpPr>
        <dsp:cNvPr id="0" name=""/>
        <dsp:cNvSpPr/>
      </dsp:nvSpPr>
      <dsp:spPr>
        <a:xfrm>
          <a:off x="7435459" y="1036033"/>
          <a:ext cx="1185686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SRTS</a:t>
          </a:r>
          <a:endParaRPr lang="en-US" sz="1100" kern="1200" dirty="0"/>
        </a:p>
      </dsp:txBody>
      <dsp:txXfrm>
        <a:off x="7450615" y="1051189"/>
        <a:ext cx="1155374" cy="487143"/>
      </dsp:txXfrm>
    </dsp:sp>
    <dsp:sp modelId="{8A9ADAB5-FA5C-405B-8AC6-ECD4A2660161}">
      <dsp:nvSpPr>
        <dsp:cNvPr id="0" name=""/>
        <dsp:cNvSpPr/>
      </dsp:nvSpPr>
      <dsp:spPr>
        <a:xfrm rot="19607406">
          <a:off x="6772659" y="2010002"/>
          <a:ext cx="695630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695630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103083" y="2001269"/>
        <a:ext cx="34781" cy="34781"/>
      </dsp:txXfrm>
    </dsp:sp>
    <dsp:sp modelId="{38D18B8D-EA2E-4437-AF5D-E6C49A0971F1}">
      <dsp:nvSpPr>
        <dsp:cNvPr id="0" name=""/>
        <dsp:cNvSpPr/>
      </dsp:nvSpPr>
      <dsp:spPr>
        <a:xfrm>
          <a:off x="7411480" y="1569431"/>
          <a:ext cx="1209664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TE</a:t>
          </a:r>
          <a:endParaRPr lang="en-US" sz="1100" kern="1200" dirty="0"/>
        </a:p>
      </dsp:txBody>
      <dsp:txXfrm>
        <a:off x="7426636" y="1584587"/>
        <a:ext cx="1179352" cy="487143"/>
      </dsp:txXfrm>
    </dsp:sp>
    <dsp:sp modelId="{1F712CF6-82DC-476F-8847-F59FC8C3F645}">
      <dsp:nvSpPr>
        <dsp:cNvPr id="0" name=""/>
        <dsp:cNvSpPr/>
      </dsp:nvSpPr>
      <dsp:spPr>
        <a:xfrm rot="2901917">
          <a:off x="6675487" y="2543403"/>
          <a:ext cx="917584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917584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111340" y="2529120"/>
        <a:ext cx="45879" cy="45879"/>
      </dsp:txXfrm>
    </dsp:sp>
    <dsp:sp modelId="{7EE13B59-FA47-4F9B-B2E5-A486B8E93AB5}">
      <dsp:nvSpPr>
        <dsp:cNvPr id="0" name=""/>
        <dsp:cNvSpPr/>
      </dsp:nvSpPr>
      <dsp:spPr>
        <a:xfrm>
          <a:off x="7439092" y="2636232"/>
          <a:ext cx="1182053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CMAQ</a:t>
          </a:r>
        </a:p>
      </dsp:txBody>
      <dsp:txXfrm>
        <a:off x="7454248" y="2651388"/>
        <a:ext cx="1151741" cy="487143"/>
      </dsp:txXfrm>
    </dsp:sp>
    <dsp:sp modelId="{62F8CB8F-1583-4C25-9165-1FF1985306DC}">
      <dsp:nvSpPr>
        <dsp:cNvPr id="0" name=""/>
        <dsp:cNvSpPr/>
      </dsp:nvSpPr>
      <dsp:spPr>
        <a:xfrm rot="882981">
          <a:off x="6819627" y="2276704"/>
          <a:ext cx="599923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599923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104591" y="2270363"/>
        <a:ext cx="29996" cy="29996"/>
      </dsp:txXfrm>
    </dsp:sp>
    <dsp:sp modelId="{14664C3C-68BC-4504-A1A5-17A9A8E222E0}">
      <dsp:nvSpPr>
        <dsp:cNvPr id="0" name=""/>
        <dsp:cNvSpPr/>
      </dsp:nvSpPr>
      <dsp:spPr>
        <a:xfrm>
          <a:off x="7409711" y="2102834"/>
          <a:ext cx="1211434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HSIP</a:t>
          </a:r>
        </a:p>
      </dsp:txBody>
      <dsp:txXfrm>
        <a:off x="7424867" y="2117990"/>
        <a:ext cx="1181122" cy="487143"/>
      </dsp:txXfrm>
    </dsp:sp>
    <dsp:sp modelId="{0EC886AA-A385-425E-8E89-DD04CC6EB77A}">
      <dsp:nvSpPr>
        <dsp:cNvPr id="0" name=""/>
        <dsp:cNvSpPr/>
      </dsp:nvSpPr>
      <dsp:spPr>
        <a:xfrm rot="1737676">
          <a:off x="1233118" y="3458453"/>
          <a:ext cx="803422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803422" y="86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614744" y="3447025"/>
        <a:ext cx="40171" cy="40171"/>
      </dsp:txXfrm>
    </dsp:sp>
    <dsp:sp modelId="{D0FBFD77-20CB-4F2F-9D18-620EDCE9D527}">
      <dsp:nvSpPr>
        <dsp:cNvPr id="0" name=""/>
        <dsp:cNvSpPr/>
      </dsp:nvSpPr>
      <dsp:spPr>
        <a:xfrm>
          <a:off x="1986306" y="3402898"/>
          <a:ext cx="1200029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South Coast Rail</a:t>
          </a:r>
        </a:p>
      </dsp:txBody>
      <dsp:txXfrm>
        <a:off x="2001462" y="3418054"/>
        <a:ext cx="1169717" cy="487143"/>
      </dsp:txXfrm>
    </dsp:sp>
    <dsp:sp modelId="{532A0D5C-8C64-4B72-940B-78B0088C1D4D}">
      <dsp:nvSpPr>
        <dsp:cNvPr id="0" name=""/>
        <dsp:cNvSpPr/>
      </dsp:nvSpPr>
      <dsp:spPr>
        <a:xfrm rot="1345982">
          <a:off x="3163094" y="3770170"/>
          <a:ext cx="614255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614255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54866" y="3763471"/>
        <a:ext cx="30712" cy="30712"/>
      </dsp:txXfrm>
    </dsp:sp>
    <dsp:sp modelId="{D2C3B0F0-35BC-4000-9034-154960B9BCE5}">
      <dsp:nvSpPr>
        <dsp:cNvPr id="0" name=""/>
        <dsp:cNvSpPr/>
      </dsp:nvSpPr>
      <dsp:spPr>
        <a:xfrm>
          <a:off x="3754108" y="3637300"/>
          <a:ext cx="1279769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Land Use and Transportation Planning</a:t>
          </a:r>
        </a:p>
      </dsp:txBody>
      <dsp:txXfrm>
        <a:off x="3769264" y="3652456"/>
        <a:ext cx="1249457" cy="487143"/>
      </dsp:txXfrm>
    </dsp:sp>
    <dsp:sp modelId="{090D7350-153A-4580-929B-7869429D85B6}">
      <dsp:nvSpPr>
        <dsp:cNvPr id="0" name=""/>
        <dsp:cNvSpPr/>
      </dsp:nvSpPr>
      <dsp:spPr>
        <a:xfrm rot="1681096">
          <a:off x="4977432" y="4113610"/>
          <a:ext cx="963225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963225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34964" y="4098186"/>
        <a:ext cx="48161" cy="48161"/>
      </dsp:txXfrm>
    </dsp:sp>
    <dsp:sp modelId="{D4EEF865-B4C1-4D77-A4EC-A39FE45219C4}">
      <dsp:nvSpPr>
        <dsp:cNvPr id="0" name=""/>
        <dsp:cNvSpPr/>
      </dsp:nvSpPr>
      <dsp:spPr>
        <a:xfrm>
          <a:off x="5884212" y="4233427"/>
          <a:ext cx="688877" cy="23015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 smtClean="0"/>
        </a:p>
      </dsp:txBody>
      <dsp:txXfrm>
        <a:off x="5890953" y="4240168"/>
        <a:ext cx="675395" cy="216676"/>
      </dsp:txXfrm>
    </dsp:sp>
    <dsp:sp modelId="{14E34576-0208-4932-9FAD-8A5079126116}">
      <dsp:nvSpPr>
        <dsp:cNvPr id="0" name=""/>
        <dsp:cNvSpPr/>
      </dsp:nvSpPr>
      <dsp:spPr>
        <a:xfrm rot="3999450">
          <a:off x="744191" y="4083836"/>
          <a:ext cx="1785975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1785975" y="8657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1592530" y="4047844"/>
        <a:ext cx="89298" cy="89298"/>
      </dsp:txXfrm>
    </dsp:sp>
    <dsp:sp modelId="{2479F7C3-F0BC-40B9-8688-6E6A79A0B5EB}">
      <dsp:nvSpPr>
        <dsp:cNvPr id="0" name=""/>
        <dsp:cNvSpPr/>
      </dsp:nvSpPr>
      <dsp:spPr>
        <a:xfrm>
          <a:off x="1991004" y="4571095"/>
          <a:ext cx="1190622" cy="6825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Local Initiatives</a:t>
          </a:r>
        </a:p>
      </dsp:txBody>
      <dsp:txXfrm>
        <a:off x="2010997" y="4591088"/>
        <a:ext cx="1150636" cy="642609"/>
      </dsp:txXfrm>
    </dsp:sp>
    <dsp:sp modelId="{431924F9-5819-4C92-87E5-D1C01BB798B7}">
      <dsp:nvSpPr>
        <dsp:cNvPr id="0" name=""/>
        <dsp:cNvSpPr/>
      </dsp:nvSpPr>
      <dsp:spPr>
        <a:xfrm rot="259002">
          <a:off x="3180774" y="4926371"/>
          <a:ext cx="601467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601467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66471" y="4919992"/>
        <a:ext cx="30073" cy="30073"/>
      </dsp:txXfrm>
    </dsp:sp>
    <dsp:sp modelId="{E48AC637-7AC2-4796-97CF-28A3929947E1}">
      <dsp:nvSpPr>
        <dsp:cNvPr id="0" name=""/>
        <dsp:cNvSpPr/>
      </dsp:nvSpPr>
      <dsp:spPr>
        <a:xfrm>
          <a:off x="3781388" y="4624439"/>
          <a:ext cx="1225219" cy="66645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Local Technical Assistance</a:t>
          </a:r>
          <a:endParaRPr lang="en-US" sz="1100" kern="1200" dirty="0"/>
        </a:p>
      </dsp:txBody>
      <dsp:txXfrm>
        <a:off x="3800908" y="4643959"/>
        <a:ext cx="1186179" cy="627411"/>
      </dsp:txXfrm>
    </dsp:sp>
    <dsp:sp modelId="{757163A2-E319-49F2-9B05-936AF1D0914E}">
      <dsp:nvSpPr>
        <dsp:cNvPr id="0" name=""/>
        <dsp:cNvSpPr/>
      </dsp:nvSpPr>
      <dsp:spPr>
        <a:xfrm rot="18766419">
          <a:off x="4871459" y="4639856"/>
          <a:ext cx="842324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842324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71563" y="4627456"/>
        <a:ext cx="42116" cy="42116"/>
      </dsp:txXfrm>
    </dsp:sp>
    <dsp:sp modelId="{4B0DE4FA-3178-4AC2-96BB-8243C173745B}">
      <dsp:nvSpPr>
        <dsp:cNvPr id="0" name=""/>
        <dsp:cNvSpPr/>
      </dsp:nvSpPr>
      <dsp:spPr>
        <a:xfrm>
          <a:off x="5578634" y="4080635"/>
          <a:ext cx="1322221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Other Funding Opportunities</a:t>
          </a:r>
          <a:endParaRPr lang="en-US" sz="1100" kern="1200" dirty="0"/>
        </a:p>
      </dsp:txBody>
      <dsp:txXfrm>
        <a:off x="5593790" y="4095791"/>
        <a:ext cx="1291909" cy="487143"/>
      </dsp:txXfrm>
    </dsp:sp>
    <dsp:sp modelId="{472C9827-B7BF-48BA-B9E5-B04A85C7C071}">
      <dsp:nvSpPr>
        <dsp:cNvPr id="0" name=""/>
        <dsp:cNvSpPr/>
      </dsp:nvSpPr>
      <dsp:spPr>
        <a:xfrm rot="18005594">
          <a:off x="6635210" y="3869728"/>
          <a:ext cx="1065584" cy="17314"/>
        </a:xfrm>
        <a:custGeom>
          <a:avLst/>
          <a:gdLst/>
          <a:ahLst/>
          <a:cxnLst/>
          <a:rect l="0" t="0" r="0" b="0"/>
          <a:pathLst>
            <a:path>
              <a:moveTo>
                <a:pt x="0" y="8657"/>
              </a:moveTo>
              <a:lnTo>
                <a:pt x="1065584" y="8657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141363" y="3851746"/>
        <a:ext cx="53279" cy="53279"/>
      </dsp:txXfrm>
    </dsp:sp>
    <dsp:sp modelId="{AF11DBBE-38CB-4083-B489-7A72A849130F}">
      <dsp:nvSpPr>
        <dsp:cNvPr id="0" name=""/>
        <dsp:cNvSpPr/>
      </dsp:nvSpPr>
      <dsp:spPr>
        <a:xfrm>
          <a:off x="7435149" y="3158680"/>
          <a:ext cx="1208402" cy="5174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Dept. of Public Health</a:t>
          </a:r>
          <a:endParaRPr lang="en-US" sz="1100" kern="1200" dirty="0"/>
        </a:p>
      </dsp:txBody>
      <dsp:txXfrm>
        <a:off x="7450305" y="3173836"/>
        <a:ext cx="1178090" cy="487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77D21-0A00-4068-A3B2-D58DEBDA9749}">
      <dsp:nvSpPr>
        <dsp:cNvPr id="0" name=""/>
        <dsp:cNvSpPr/>
      </dsp:nvSpPr>
      <dsp:spPr>
        <a:xfrm>
          <a:off x="188470" y="192297"/>
          <a:ext cx="1492591" cy="3761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Phase</a:t>
          </a:r>
        </a:p>
      </dsp:txBody>
      <dsp:txXfrm>
        <a:off x="199487" y="203314"/>
        <a:ext cx="1470557" cy="354115"/>
      </dsp:txXfrm>
    </dsp:sp>
    <dsp:sp modelId="{CCE2F791-CDFB-4AA7-A286-536C17720438}">
      <dsp:nvSpPr>
        <dsp:cNvPr id="0" name=""/>
        <dsp:cNvSpPr/>
      </dsp:nvSpPr>
      <dsp:spPr>
        <a:xfrm>
          <a:off x="337729" y="568447"/>
          <a:ext cx="167457" cy="3373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344"/>
              </a:lnTo>
              <a:lnTo>
                <a:pt x="167457" y="3373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1C63BB-1494-4FE2-8960-6C2FF2D4FA40}">
      <dsp:nvSpPr>
        <dsp:cNvPr id="0" name=""/>
        <dsp:cNvSpPr/>
      </dsp:nvSpPr>
      <dsp:spPr>
        <a:xfrm>
          <a:off x="505186" y="655030"/>
          <a:ext cx="1213690" cy="5015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Phase 1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/>
            <a:t>2011</a:t>
          </a:r>
        </a:p>
      </dsp:txBody>
      <dsp:txXfrm>
        <a:off x="519875" y="669719"/>
        <a:ext cx="1184312" cy="472145"/>
      </dsp:txXfrm>
    </dsp:sp>
    <dsp:sp modelId="{522B4618-8A43-489A-A5BA-0F1267B56DF6}">
      <dsp:nvSpPr>
        <dsp:cNvPr id="0" name=""/>
        <dsp:cNvSpPr/>
      </dsp:nvSpPr>
      <dsp:spPr>
        <a:xfrm>
          <a:off x="337729" y="568447"/>
          <a:ext cx="167457" cy="18307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0797"/>
              </a:lnTo>
              <a:lnTo>
                <a:pt x="167457" y="183079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82530B-1BF7-40F6-A30D-258A7D79B727}">
      <dsp:nvSpPr>
        <dsp:cNvPr id="0" name=""/>
        <dsp:cNvSpPr/>
      </dsp:nvSpPr>
      <dsp:spPr>
        <a:xfrm>
          <a:off x="505186" y="2179033"/>
          <a:ext cx="1194736" cy="44042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Phase 2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/>
            <a:t>2012</a:t>
          </a:r>
        </a:p>
      </dsp:txBody>
      <dsp:txXfrm>
        <a:off x="518086" y="2191933"/>
        <a:ext cx="1168936" cy="414624"/>
      </dsp:txXfrm>
    </dsp:sp>
    <dsp:sp modelId="{B6313C5C-C1DA-46A6-BAD0-3AC2A81520A3}">
      <dsp:nvSpPr>
        <dsp:cNvPr id="0" name=""/>
        <dsp:cNvSpPr/>
      </dsp:nvSpPr>
      <dsp:spPr>
        <a:xfrm>
          <a:off x="337729" y="568447"/>
          <a:ext cx="167457" cy="3119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9921"/>
              </a:lnTo>
              <a:lnTo>
                <a:pt x="167457" y="311992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B6D345-233D-460A-8E3D-BB4E8719333C}">
      <dsp:nvSpPr>
        <dsp:cNvPr id="0" name=""/>
        <dsp:cNvSpPr/>
      </dsp:nvSpPr>
      <dsp:spPr>
        <a:xfrm>
          <a:off x="505186" y="3474432"/>
          <a:ext cx="1208688" cy="42787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Phase  3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/>
            <a:t>2013</a:t>
          </a:r>
        </a:p>
      </dsp:txBody>
      <dsp:txXfrm>
        <a:off x="517718" y="3486964"/>
        <a:ext cx="1183624" cy="402809"/>
      </dsp:txXfrm>
    </dsp:sp>
    <dsp:sp modelId="{D9AFE701-7589-43A3-A10A-38D884073D54}">
      <dsp:nvSpPr>
        <dsp:cNvPr id="0" name=""/>
        <dsp:cNvSpPr/>
      </dsp:nvSpPr>
      <dsp:spPr>
        <a:xfrm>
          <a:off x="337729" y="568447"/>
          <a:ext cx="179355" cy="42075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07519"/>
              </a:lnTo>
              <a:lnTo>
                <a:pt x="179355" y="420751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1326FD-46B7-47FC-8BF5-A71F6F28E0CA}">
      <dsp:nvSpPr>
        <dsp:cNvPr id="0" name=""/>
        <dsp:cNvSpPr/>
      </dsp:nvSpPr>
      <dsp:spPr>
        <a:xfrm>
          <a:off x="517084" y="4550196"/>
          <a:ext cx="1208617" cy="4515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/>
            <a:t>Phase 4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/>
            <a:t>2014</a:t>
          </a:r>
        </a:p>
      </dsp:txBody>
      <dsp:txXfrm>
        <a:off x="530309" y="4563421"/>
        <a:ext cx="1182167" cy="425092"/>
      </dsp:txXfrm>
    </dsp:sp>
    <dsp:sp modelId="{A2C64ED4-7EDF-4A8B-B71C-79400819F5B9}">
      <dsp:nvSpPr>
        <dsp:cNvPr id="0" name=""/>
        <dsp:cNvSpPr/>
      </dsp:nvSpPr>
      <dsp:spPr>
        <a:xfrm>
          <a:off x="1974343" y="192297"/>
          <a:ext cx="1556298" cy="38897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Process</a:t>
          </a:r>
        </a:p>
      </dsp:txBody>
      <dsp:txXfrm>
        <a:off x="1985736" y="203690"/>
        <a:ext cx="1533512" cy="366192"/>
      </dsp:txXfrm>
    </dsp:sp>
    <dsp:sp modelId="{C36B0380-C938-4465-9EA9-40E27DA8B2CA}">
      <dsp:nvSpPr>
        <dsp:cNvPr id="0" name=""/>
        <dsp:cNvSpPr/>
      </dsp:nvSpPr>
      <dsp:spPr>
        <a:xfrm>
          <a:off x="2129973" y="581275"/>
          <a:ext cx="131711" cy="2713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374"/>
              </a:lnTo>
              <a:lnTo>
                <a:pt x="131711" y="27137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6C3903-5914-4852-B646-5BDB045F3CA6}">
      <dsp:nvSpPr>
        <dsp:cNvPr id="0" name=""/>
        <dsp:cNvSpPr/>
      </dsp:nvSpPr>
      <dsp:spPr>
        <a:xfrm>
          <a:off x="2261684" y="636556"/>
          <a:ext cx="1251696" cy="43218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STEP I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0" kern="1200" dirty="0"/>
            <a:t>Public Participation and Outreach</a:t>
          </a:r>
        </a:p>
      </dsp:txBody>
      <dsp:txXfrm>
        <a:off x="2274342" y="649214"/>
        <a:ext cx="1226380" cy="406871"/>
      </dsp:txXfrm>
    </dsp:sp>
    <dsp:sp modelId="{17DC7DD4-41FF-44F3-9C32-7DCD864F59BE}">
      <dsp:nvSpPr>
        <dsp:cNvPr id="0" name=""/>
        <dsp:cNvSpPr/>
      </dsp:nvSpPr>
      <dsp:spPr>
        <a:xfrm>
          <a:off x="2129973" y="581275"/>
          <a:ext cx="127816" cy="7591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9126"/>
              </a:lnTo>
              <a:lnTo>
                <a:pt x="127816" y="75912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BD2BF9-3AF1-4132-ADF8-E02FBDF516F2}">
      <dsp:nvSpPr>
        <dsp:cNvPr id="0" name=""/>
        <dsp:cNvSpPr/>
      </dsp:nvSpPr>
      <dsp:spPr>
        <a:xfrm>
          <a:off x="2257789" y="1112230"/>
          <a:ext cx="1265776" cy="4563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STEP II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0" kern="1200" dirty="0"/>
            <a:t>Planning and Goal Development</a:t>
          </a:r>
        </a:p>
      </dsp:txBody>
      <dsp:txXfrm>
        <a:off x="2271155" y="1125596"/>
        <a:ext cx="1239044" cy="429610"/>
      </dsp:txXfrm>
    </dsp:sp>
    <dsp:sp modelId="{C8218B2D-0727-4AD7-839A-BC547AEB8232}">
      <dsp:nvSpPr>
        <dsp:cNvPr id="0" name=""/>
        <dsp:cNvSpPr/>
      </dsp:nvSpPr>
      <dsp:spPr>
        <a:xfrm>
          <a:off x="2129973" y="581275"/>
          <a:ext cx="156022" cy="12042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4246"/>
              </a:lnTo>
              <a:lnTo>
                <a:pt x="156022" y="120424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D131B0-4640-4819-B8AE-D14C8DA28BF9}">
      <dsp:nvSpPr>
        <dsp:cNvPr id="0" name=""/>
        <dsp:cNvSpPr/>
      </dsp:nvSpPr>
      <dsp:spPr>
        <a:xfrm>
          <a:off x="2285995" y="1569430"/>
          <a:ext cx="1251689" cy="4321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STEP </a:t>
          </a:r>
          <a:r>
            <a:rPr lang="en-US" sz="1000" b="1" kern="1200" dirty="0" smtClean="0"/>
            <a:t>III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Data Collection</a:t>
          </a:r>
          <a:endParaRPr lang="en-US" sz="1000" b="0" kern="1200" dirty="0"/>
        </a:p>
      </dsp:txBody>
      <dsp:txXfrm>
        <a:off x="2298653" y="1582088"/>
        <a:ext cx="1226373" cy="406867"/>
      </dsp:txXfrm>
    </dsp:sp>
    <dsp:sp modelId="{6B90E011-1F59-4ECD-A1E3-BDEF94E4600E}">
      <dsp:nvSpPr>
        <dsp:cNvPr id="0" name=""/>
        <dsp:cNvSpPr/>
      </dsp:nvSpPr>
      <dsp:spPr>
        <a:xfrm>
          <a:off x="2129973" y="581275"/>
          <a:ext cx="156022" cy="1926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465"/>
              </a:lnTo>
              <a:lnTo>
                <a:pt x="156022" y="192646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A24CB7-D72A-4944-BA7E-D1EEBC8DC597}">
      <dsp:nvSpPr>
        <dsp:cNvPr id="0" name=""/>
        <dsp:cNvSpPr/>
      </dsp:nvSpPr>
      <dsp:spPr>
        <a:xfrm>
          <a:off x="2285995" y="2179029"/>
          <a:ext cx="1251702" cy="6574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STEP IV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Problem/Need/ Opportunity Identification</a:t>
          </a:r>
          <a:endParaRPr lang="en-US" sz="1000" b="0" kern="1200" dirty="0"/>
        </a:p>
      </dsp:txBody>
      <dsp:txXfrm>
        <a:off x="2305250" y="2198284"/>
        <a:ext cx="1213192" cy="618913"/>
      </dsp:txXfrm>
    </dsp:sp>
    <dsp:sp modelId="{77C33734-460D-4621-ACDA-569093461750}">
      <dsp:nvSpPr>
        <dsp:cNvPr id="0" name=""/>
        <dsp:cNvSpPr/>
      </dsp:nvSpPr>
      <dsp:spPr>
        <a:xfrm>
          <a:off x="2129973" y="581275"/>
          <a:ext cx="156022" cy="3085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5069"/>
              </a:lnTo>
              <a:lnTo>
                <a:pt x="156022" y="308506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3C432E-F5E0-4D3E-973A-0BF906362ECE}">
      <dsp:nvSpPr>
        <dsp:cNvPr id="0" name=""/>
        <dsp:cNvSpPr/>
      </dsp:nvSpPr>
      <dsp:spPr>
        <a:xfrm>
          <a:off x="2285995" y="3474432"/>
          <a:ext cx="1265776" cy="38382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STEP VI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Project Initiation</a:t>
          </a:r>
          <a:endParaRPr lang="en-US" sz="900" b="0" kern="1200" dirty="0"/>
        </a:p>
      </dsp:txBody>
      <dsp:txXfrm>
        <a:off x="2297237" y="3485674"/>
        <a:ext cx="1243292" cy="361343"/>
      </dsp:txXfrm>
    </dsp:sp>
    <dsp:sp modelId="{9F5D2689-8398-4EF6-BFC4-14BB2251FCC3}">
      <dsp:nvSpPr>
        <dsp:cNvPr id="0" name=""/>
        <dsp:cNvSpPr/>
      </dsp:nvSpPr>
      <dsp:spPr>
        <a:xfrm>
          <a:off x="2129973" y="581275"/>
          <a:ext cx="156022" cy="2499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9047"/>
              </a:lnTo>
              <a:lnTo>
                <a:pt x="156022" y="249904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F55BCB-AD1B-452C-94F1-5E7EA3D46BB3}">
      <dsp:nvSpPr>
        <dsp:cNvPr id="0" name=""/>
        <dsp:cNvSpPr/>
      </dsp:nvSpPr>
      <dsp:spPr>
        <a:xfrm>
          <a:off x="2285995" y="2864833"/>
          <a:ext cx="1251702" cy="43098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STEP V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Public Consultation</a:t>
          </a:r>
          <a:endParaRPr lang="en-US" sz="1000" b="0" kern="1200" dirty="0"/>
        </a:p>
      </dsp:txBody>
      <dsp:txXfrm>
        <a:off x="2298618" y="2877456"/>
        <a:ext cx="1226456" cy="405734"/>
      </dsp:txXfrm>
    </dsp:sp>
    <dsp:sp modelId="{D3B834F0-2F08-4CBA-9EBC-AE9713205EA6}">
      <dsp:nvSpPr>
        <dsp:cNvPr id="0" name=""/>
        <dsp:cNvSpPr/>
      </dsp:nvSpPr>
      <dsp:spPr>
        <a:xfrm>
          <a:off x="2129973" y="581275"/>
          <a:ext cx="127816" cy="4212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12302"/>
              </a:lnTo>
              <a:lnTo>
                <a:pt x="127816" y="421230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E6E7B-68FC-4B18-A2F1-0FD573A706E8}">
      <dsp:nvSpPr>
        <dsp:cNvPr id="0" name=""/>
        <dsp:cNvSpPr/>
      </dsp:nvSpPr>
      <dsp:spPr>
        <a:xfrm>
          <a:off x="2257789" y="4541230"/>
          <a:ext cx="1251702" cy="50469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STEP VIII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Environmental/Design/ROW Process</a:t>
          </a:r>
          <a:endParaRPr lang="en-US" sz="1000" b="0" kern="1200" dirty="0"/>
        </a:p>
      </dsp:txBody>
      <dsp:txXfrm>
        <a:off x="2272571" y="4556012"/>
        <a:ext cx="1222138" cy="475130"/>
      </dsp:txXfrm>
    </dsp:sp>
    <dsp:sp modelId="{65B2FA38-7197-4A8A-8946-D6D70CC37575}">
      <dsp:nvSpPr>
        <dsp:cNvPr id="0" name=""/>
        <dsp:cNvSpPr/>
      </dsp:nvSpPr>
      <dsp:spPr>
        <a:xfrm>
          <a:off x="2129973" y="581275"/>
          <a:ext cx="156022" cy="3579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9127"/>
              </a:lnTo>
              <a:lnTo>
                <a:pt x="156022" y="357912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BEA1E2-523B-4031-8DE7-1CB83B4955A4}">
      <dsp:nvSpPr>
        <dsp:cNvPr id="0" name=""/>
        <dsp:cNvSpPr/>
      </dsp:nvSpPr>
      <dsp:spPr>
        <a:xfrm>
          <a:off x="2285995" y="3931632"/>
          <a:ext cx="1251702" cy="4575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STEP VII</a:t>
          </a:r>
          <a:br>
            <a:rPr lang="en-US" sz="1000" b="1" kern="1200" dirty="0" smtClean="0"/>
          </a:br>
          <a:r>
            <a:rPr lang="en-US" sz="1000" b="0" kern="1200" dirty="0" smtClean="0"/>
            <a:t>Programming of Funds</a:t>
          </a:r>
          <a:endParaRPr lang="en-US" sz="900" b="0" kern="1200" dirty="0"/>
        </a:p>
      </dsp:txBody>
      <dsp:txXfrm>
        <a:off x="2299396" y="3945033"/>
        <a:ext cx="1224900" cy="430740"/>
      </dsp:txXfrm>
    </dsp:sp>
    <dsp:sp modelId="{B3DA57A5-F162-4127-A9C5-EFA4E1AA388F}">
      <dsp:nvSpPr>
        <dsp:cNvPr id="0" name=""/>
        <dsp:cNvSpPr/>
      </dsp:nvSpPr>
      <dsp:spPr>
        <a:xfrm>
          <a:off x="2129973" y="581275"/>
          <a:ext cx="127816" cy="46645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4514"/>
              </a:lnTo>
              <a:lnTo>
                <a:pt x="127816" y="466451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CDF3AA-6CB6-4A09-9413-D0ED84549216}">
      <dsp:nvSpPr>
        <dsp:cNvPr id="0" name=""/>
        <dsp:cNvSpPr/>
      </dsp:nvSpPr>
      <dsp:spPr>
        <a:xfrm>
          <a:off x="2257789" y="5053878"/>
          <a:ext cx="1265776" cy="3838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STEP IX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/>
            <a:t>Construction</a:t>
          </a:r>
        </a:p>
      </dsp:txBody>
      <dsp:txXfrm>
        <a:off x="2269031" y="5065120"/>
        <a:ext cx="1243292" cy="361339"/>
      </dsp:txXfrm>
    </dsp:sp>
    <dsp:sp modelId="{B02B387C-359C-4822-833F-869E8A7C1834}">
      <dsp:nvSpPr>
        <dsp:cNvPr id="0" name=""/>
        <dsp:cNvSpPr/>
      </dsp:nvSpPr>
      <dsp:spPr>
        <a:xfrm>
          <a:off x="3951167" y="169192"/>
          <a:ext cx="2369665" cy="404393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/>
            <a:t>Process Outcomes</a:t>
          </a:r>
        </a:p>
      </dsp:txBody>
      <dsp:txXfrm>
        <a:off x="3963011" y="181036"/>
        <a:ext cx="2345977" cy="380705"/>
      </dsp:txXfrm>
    </dsp:sp>
    <dsp:sp modelId="{D8DB3F06-22EC-4D22-8FAC-F0D1950DA5FA}">
      <dsp:nvSpPr>
        <dsp:cNvPr id="0" name=""/>
        <dsp:cNvSpPr/>
      </dsp:nvSpPr>
      <dsp:spPr>
        <a:xfrm>
          <a:off x="4188134" y="573586"/>
          <a:ext cx="231466" cy="2794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470"/>
              </a:lnTo>
              <a:lnTo>
                <a:pt x="231466" y="27947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5A9CE0-58D7-452F-A4A0-2C4612099EA0}">
      <dsp:nvSpPr>
        <dsp:cNvPr id="0" name=""/>
        <dsp:cNvSpPr/>
      </dsp:nvSpPr>
      <dsp:spPr>
        <a:xfrm>
          <a:off x="4419601" y="655030"/>
          <a:ext cx="1952151" cy="39605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1. </a:t>
          </a:r>
          <a:r>
            <a:rPr lang="en-US" sz="1000" b="0" kern="1200" dirty="0"/>
            <a:t>RTP Outreach activities, and development of the Bike and </a:t>
          </a:r>
          <a:r>
            <a:rPr lang="en-US" sz="1000" b="0" kern="1200" dirty="0" smtClean="0"/>
            <a:t>Pedestrian </a:t>
          </a:r>
          <a:r>
            <a:rPr lang="en-US" sz="1000" b="0" kern="1200" dirty="0"/>
            <a:t>Task Force </a:t>
          </a:r>
        </a:p>
      </dsp:txBody>
      <dsp:txXfrm>
        <a:off x="4431201" y="666630"/>
        <a:ext cx="1928951" cy="372852"/>
      </dsp:txXfrm>
    </dsp:sp>
    <dsp:sp modelId="{FAB6D53A-6EA2-4D4A-9233-EBC19395D049}">
      <dsp:nvSpPr>
        <dsp:cNvPr id="0" name=""/>
        <dsp:cNvSpPr/>
      </dsp:nvSpPr>
      <dsp:spPr>
        <a:xfrm>
          <a:off x="4188134" y="573586"/>
          <a:ext cx="231466" cy="739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970"/>
              </a:lnTo>
              <a:lnTo>
                <a:pt x="231466" y="73997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F2632-47D6-410C-B9B3-A3AE582608E2}">
      <dsp:nvSpPr>
        <dsp:cNvPr id="0" name=""/>
        <dsp:cNvSpPr/>
      </dsp:nvSpPr>
      <dsp:spPr>
        <a:xfrm>
          <a:off x="4419601" y="1112230"/>
          <a:ext cx="1983686" cy="4026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2. </a:t>
          </a:r>
          <a:r>
            <a:rPr lang="en-US" sz="1000" b="0" kern="1200" dirty="0"/>
            <a:t>RTP Goals and </a:t>
          </a:r>
          <a:r>
            <a:rPr lang="en-US" sz="1000" b="0" kern="1200" dirty="0" smtClean="0"/>
            <a:t>Objectives</a:t>
          </a:r>
          <a:endParaRPr lang="en-US" sz="1000" b="0" kern="1200" dirty="0"/>
        </a:p>
      </dsp:txBody>
      <dsp:txXfrm>
        <a:off x="4431394" y="1124023"/>
        <a:ext cx="1960100" cy="379065"/>
      </dsp:txXfrm>
    </dsp:sp>
    <dsp:sp modelId="{715943ED-73ED-4CCD-A88A-96C2DDDF3A55}">
      <dsp:nvSpPr>
        <dsp:cNvPr id="0" name=""/>
        <dsp:cNvSpPr/>
      </dsp:nvSpPr>
      <dsp:spPr>
        <a:xfrm>
          <a:off x="4188134" y="573586"/>
          <a:ext cx="231466" cy="12029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948"/>
              </a:lnTo>
              <a:lnTo>
                <a:pt x="231466" y="120294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FE3D9E-902B-4153-99FB-0FE16FC4D5F6}">
      <dsp:nvSpPr>
        <dsp:cNvPr id="0" name=""/>
        <dsp:cNvSpPr/>
      </dsp:nvSpPr>
      <dsp:spPr>
        <a:xfrm>
          <a:off x="4419601" y="1569430"/>
          <a:ext cx="1952821" cy="41420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3</a:t>
          </a:r>
          <a:r>
            <a:rPr lang="en-US" sz="1000" b="1" kern="1200" dirty="0" smtClean="0"/>
            <a:t>. </a:t>
          </a:r>
          <a:r>
            <a:rPr lang="en-US" sz="1000" b="0" kern="1200" dirty="0" smtClean="0"/>
            <a:t>Bicycle &amp; Pedestrian Level of Service Findings</a:t>
          </a:r>
          <a:r>
            <a:rPr lang="en-US" sz="1000" b="1" kern="1200" dirty="0" smtClean="0"/>
            <a:t> </a:t>
          </a:r>
          <a:endParaRPr lang="en-US" sz="1000" b="0" kern="1200" dirty="0"/>
        </a:p>
      </dsp:txBody>
      <dsp:txXfrm>
        <a:off x="4431733" y="1581562"/>
        <a:ext cx="1928557" cy="389944"/>
      </dsp:txXfrm>
    </dsp:sp>
    <dsp:sp modelId="{5BBF7E9B-A296-480E-88E6-CE06CD3F0B59}">
      <dsp:nvSpPr>
        <dsp:cNvPr id="0" name=""/>
        <dsp:cNvSpPr/>
      </dsp:nvSpPr>
      <dsp:spPr>
        <a:xfrm>
          <a:off x="4188134" y="573586"/>
          <a:ext cx="155262" cy="18768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6898"/>
              </a:lnTo>
              <a:lnTo>
                <a:pt x="155262" y="187689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EE56C5-31A4-47B5-A061-E491D25A5C58}">
      <dsp:nvSpPr>
        <dsp:cNvPr id="0" name=""/>
        <dsp:cNvSpPr/>
      </dsp:nvSpPr>
      <dsp:spPr>
        <a:xfrm>
          <a:off x="4343397" y="2179033"/>
          <a:ext cx="1991734" cy="5429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4. Project </a:t>
          </a:r>
          <a:r>
            <a:rPr lang="en-US" sz="1000" b="1" kern="1200" dirty="0" smtClean="0"/>
            <a:t>Need </a:t>
          </a:r>
          <a:r>
            <a:rPr lang="en-US" sz="1000" b="1" kern="1200" dirty="0"/>
            <a:t>Form (</a:t>
          </a:r>
          <a:r>
            <a:rPr lang="en-US" sz="1000" b="1" kern="1200" dirty="0" smtClean="0"/>
            <a:t>PNF</a:t>
          </a:r>
          <a:r>
            <a:rPr lang="en-US" sz="1000" b="1" kern="1200" dirty="0"/>
            <a:t>)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0" kern="1200" dirty="0"/>
            <a:t>Identification of </a:t>
          </a:r>
          <a:r>
            <a:rPr lang="en-US" sz="800" b="0" kern="1200" dirty="0" smtClean="0"/>
            <a:t>appropriate </a:t>
          </a:r>
          <a:r>
            <a:rPr lang="en-US" sz="800" b="0" kern="1200" dirty="0"/>
            <a:t>funding. Definition of </a:t>
          </a:r>
          <a:r>
            <a:rPr lang="en-US" sz="800" b="0" kern="1200" dirty="0" smtClean="0"/>
            <a:t>appropriate </a:t>
          </a:r>
          <a:r>
            <a:rPr lang="en-US" sz="800" b="0" kern="1200" dirty="0"/>
            <a:t>next steps. Project review committee action.</a:t>
          </a:r>
        </a:p>
      </dsp:txBody>
      <dsp:txXfrm>
        <a:off x="4359298" y="2194934"/>
        <a:ext cx="1959932" cy="511099"/>
      </dsp:txXfrm>
    </dsp:sp>
    <dsp:sp modelId="{47530364-308F-46CB-A073-8BA6F84A759A}">
      <dsp:nvSpPr>
        <dsp:cNvPr id="0" name=""/>
        <dsp:cNvSpPr/>
      </dsp:nvSpPr>
      <dsp:spPr>
        <a:xfrm>
          <a:off x="4188134" y="573586"/>
          <a:ext cx="155262" cy="24790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9096"/>
              </a:lnTo>
              <a:lnTo>
                <a:pt x="155262" y="247909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2D135-054A-43E9-83C4-F7E25DD02C9B}">
      <dsp:nvSpPr>
        <dsp:cNvPr id="0" name=""/>
        <dsp:cNvSpPr/>
      </dsp:nvSpPr>
      <dsp:spPr>
        <a:xfrm>
          <a:off x="4343397" y="2788632"/>
          <a:ext cx="1993028" cy="5281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5. Workshops and Public Meetings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0" kern="1200" dirty="0"/>
            <a:t>Present potential projects to the public. Initiate bicycle and pedestrian safety campaign. </a:t>
          </a:r>
        </a:p>
      </dsp:txBody>
      <dsp:txXfrm>
        <a:off x="4358865" y="2804100"/>
        <a:ext cx="1962092" cy="497165"/>
      </dsp:txXfrm>
    </dsp:sp>
    <dsp:sp modelId="{E3B9B39A-4684-4EB1-8FB9-0EFBC2A3163A}">
      <dsp:nvSpPr>
        <dsp:cNvPr id="0" name=""/>
        <dsp:cNvSpPr/>
      </dsp:nvSpPr>
      <dsp:spPr>
        <a:xfrm>
          <a:off x="4188134" y="573586"/>
          <a:ext cx="155262" cy="3078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8516"/>
              </a:lnTo>
              <a:lnTo>
                <a:pt x="155262" y="307851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6530E7-65A8-42A7-9F85-DCF061AAC712}">
      <dsp:nvSpPr>
        <dsp:cNvPr id="0" name=""/>
        <dsp:cNvSpPr/>
      </dsp:nvSpPr>
      <dsp:spPr>
        <a:xfrm>
          <a:off x="4343397" y="3398230"/>
          <a:ext cx="2006110" cy="5077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6. Plans, Specs and Estimates (PS&amp;E)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0" kern="1200" dirty="0"/>
            <a:t>Environmental Studies and Permits. Right-of-Way Plans, Permits.</a:t>
          </a:r>
        </a:p>
      </dsp:txBody>
      <dsp:txXfrm>
        <a:off x="4358268" y="3413101"/>
        <a:ext cx="1976368" cy="478002"/>
      </dsp:txXfrm>
    </dsp:sp>
    <dsp:sp modelId="{88182AA9-5AF5-491D-96CB-9744A51F4C51}">
      <dsp:nvSpPr>
        <dsp:cNvPr id="0" name=""/>
        <dsp:cNvSpPr/>
      </dsp:nvSpPr>
      <dsp:spPr>
        <a:xfrm>
          <a:off x="4188134" y="573586"/>
          <a:ext cx="127056" cy="3638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8375"/>
              </a:lnTo>
              <a:lnTo>
                <a:pt x="127056" y="363837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3F29C2-8737-4818-9AB5-8308A2B3E0C8}">
      <dsp:nvSpPr>
        <dsp:cNvPr id="0" name=""/>
        <dsp:cNvSpPr/>
      </dsp:nvSpPr>
      <dsp:spPr>
        <a:xfrm>
          <a:off x="4315191" y="3931632"/>
          <a:ext cx="2038077" cy="56065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7. Identification of Funding Opportunities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0" kern="1200" dirty="0"/>
            <a:t>Regional TIP, TE, CMAQ, SRTS and other funding sources.</a:t>
          </a:r>
        </a:p>
      </dsp:txBody>
      <dsp:txXfrm>
        <a:off x="4331612" y="3948053"/>
        <a:ext cx="2005235" cy="527817"/>
      </dsp:txXfrm>
    </dsp:sp>
    <dsp:sp modelId="{1C466394-E093-435A-AD7E-9922CDACEFED}">
      <dsp:nvSpPr>
        <dsp:cNvPr id="0" name=""/>
        <dsp:cNvSpPr/>
      </dsp:nvSpPr>
      <dsp:spPr>
        <a:xfrm>
          <a:off x="4188134" y="573586"/>
          <a:ext cx="127056" cy="42501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50121"/>
              </a:lnTo>
              <a:lnTo>
                <a:pt x="127056" y="425012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F80AA3-B4EE-495A-AB6D-E05EF73065D7}">
      <dsp:nvSpPr>
        <dsp:cNvPr id="0" name=""/>
        <dsp:cNvSpPr/>
      </dsp:nvSpPr>
      <dsp:spPr>
        <a:xfrm>
          <a:off x="4315191" y="4617432"/>
          <a:ext cx="2020725" cy="4125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8. Construction Bids and Contract Selection</a:t>
          </a:r>
          <a:endParaRPr lang="en-US" sz="1000" b="0" kern="1200" dirty="0"/>
        </a:p>
      </dsp:txBody>
      <dsp:txXfrm>
        <a:off x="4327274" y="4629515"/>
        <a:ext cx="1996559" cy="388384"/>
      </dsp:txXfrm>
    </dsp:sp>
    <dsp:sp modelId="{DA30BD64-904C-42D5-8D6B-F7E2420003A0}">
      <dsp:nvSpPr>
        <dsp:cNvPr id="0" name=""/>
        <dsp:cNvSpPr/>
      </dsp:nvSpPr>
      <dsp:spPr>
        <a:xfrm>
          <a:off x="4188134" y="573586"/>
          <a:ext cx="127056" cy="4668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68576"/>
              </a:lnTo>
              <a:lnTo>
                <a:pt x="127056" y="466857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1395DF-31E9-4AA7-BD5F-3F1696C2BB2F}">
      <dsp:nvSpPr>
        <dsp:cNvPr id="0" name=""/>
        <dsp:cNvSpPr/>
      </dsp:nvSpPr>
      <dsp:spPr>
        <a:xfrm>
          <a:off x="4315191" y="5074632"/>
          <a:ext cx="2006619" cy="33506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/>
            <a:t>9. Built Project</a:t>
          </a:r>
        </a:p>
      </dsp:txBody>
      <dsp:txXfrm>
        <a:off x="4325005" y="5084446"/>
        <a:ext cx="1986991" cy="315433"/>
      </dsp:txXfrm>
    </dsp:sp>
    <dsp:sp modelId="{8E57838E-4ECD-40FC-AE4E-730ED9532DA1}">
      <dsp:nvSpPr>
        <dsp:cNvPr id="0" name=""/>
        <dsp:cNvSpPr/>
      </dsp:nvSpPr>
      <dsp:spPr>
        <a:xfrm>
          <a:off x="6810011" y="121633"/>
          <a:ext cx="2085961" cy="5052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/>
            <a:t>Lead Staff and Key Partners</a:t>
          </a:r>
          <a:endParaRPr lang="en-US" sz="2000" b="0" kern="1200" dirty="0"/>
        </a:p>
      </dsp:txBody>
      <dsp:txXfrm>
        <a:off x="6824808" y="136430"/>
        <a:ext cx="2056367" cy="475615"/>
      </dsp:txXfrm>
    </dsp:sp>
    <dsp:sp modelId="{A3C4C714-BB19-473E-9CF6-8DD0CF2FEDD4}">
      <dsp:nvSpPr>
        <dsp:cNvPr id="0" name=""/>
        <dsp:cNvSpPr/>
      </dsp:nvSpPr>
      <dsp:spPr>
        <a:xfrm>
          <a:off x="7018607" y="626843"/>
          <a:ext cx="220394" cy="2563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59"/>
              </a:lnTo>
              <a:lnTo>
                <a:pt x="220394" y="25635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E715E5-247E-49B2-B9F3-D9B2A995E6D8}">
      <dsp:nvSpPr>
        <dsp:cNvPr id="0" name=""/>
        <dsp:cNvSpPr/>
      </dsp:nvSpPr>
      <dsp:spPr>
        <a:xfrm>
          <a:off x="7239001" y="655030"/>
          <a:ext cx="1659150" cy="4563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/>
            <a:t>OCPC</a:t>
          </a:r>
          <a:endParaRPr lang="en-US" sz="1000" b="0" kern="1200"/>
        </a:p>
      </dsp:txBody>
      <dsp:txXfrm>
        <a:off x="7252367" y="668396"/>
        <a:ext cx="1632418" cy="429610"/>
      </dsp:txXfrm>
    </dsp:sp>
    <dsp:sp modelId="{9F3EC8BC-B4D8-4846-8D81-7127D1A62EA0}">
      <dsp:nvSpPr>
        <dsp:cNvPr id="0" name=""/>
        <dsp:cNvSpPr/>
      </dsp:nvSpPr>
      <dsp:spPr>
        <a:xfrm>
          <a:off x="7018607" y="626843"/>
          <a:ext cx="220394" cy="713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3557"/>
              </a:lnTo>
              <a:lnTo>
                <a:pt x="220394" y="71355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50E4F-022E-4639-8C8D-242F50EDEA5C}">
      <dsp:nvSpPr>
        <dsp:cNvPr id="0" name=""/>
        <dsp:cNvSpPr/>
      </dsp:nvSpPr>
      <dsp:spPr>
        <a:xfrm>
          <a:off x="7239001" y="1112230"/>
          <a:ext cx="1638657" cy="4563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OCPC           </a:t>
          </a:r>
          <a:endParaRPr lang="en-US" sz="1000" b="1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Municipalities and </a:t>
          </a:r>
          <a:r>
            <a:rPr lang="en-US" sz="1000" b="0" kern="1200" dirty="0"/>
            <a:t>Task Force</a:t>
          </a:r>
        </a:p>
      </dsp:txBody>
      <dsp:txXfrm>
        <a:off x="7252367" y="1125596"/>
        <a:ext cx="1611925" cy="429606"/>
      </dsp:txXfrm>
    </dsp:sp>
    <dsp:sp modelId="{92F7CE07-0493-48AC-ABC1-22CB612C0844}">
      <dsp:nvSpPr>
        <dsp:cNvPr id="0" name=""/>
        <dsp:cNvSpPr/>
      </dsp:nvSpPr>
      <dsp:spPr>
        <a:xfrm>
          <a:off x="7018607" y="626843"/>
          <a:ext cx="220394" cy="1170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0755"/>
              </a:lnTo>
              <a:lnTo>
                <a:pt x="220394" y="117075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8A2A1E-9DEC-4D8E-9D10-F9D5EE47FFC5}">
      <dsp:nvSpPr>
        <dsp:cNvPr id="0" name=""/>
        <dsp:cNvSpPr/>
      </dsp:nvSpPr>
      <dsp:spPr>
        <a:xfrm>
          <a:off x="7239001" y="1569430"/>
          <a:ext cx="1659150" cy="45633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Municipality </a:t>
          </a:r>
          <a:endParaRPr lang="en-US" sz="1000" b="1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(</a:t>
          </a:r>
          <a:r>
            <a:rPr lang="en-US" sz="1000" b="0" kern="1200" dirty="0"/>
            <a:t>Assisted by OCPC)</a:t>
          </a:r>
        </a:p>
      </dsp:txBody>
      <dsp:txXfrm>
        <a:off x="7252367" y="1582796"/>
        <a:ext cx="1632418" cy="429602"/>
      </dsp:txXfrm>
    </dsp:sp>
    <dsp:sp modelId="{DAFA2D0B-B147-44F5-B351-DAC3B2D7A894}">
      <dsp:nvSpPr>
        <dsp:cNvPr id="0" name=""/>
        <dsp:cNvSpPr/>
      </dsp:nvSpPr>
      <dsp:spPr>
        <a:xfrm>
          <a:off x="7018607" y="626843"/>
          <a:ext cx="220394" cy="1850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0048"/>
              </a:lnTo>
              <a:lnTo>
                <a:pt x="220394" y="185004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C14C23-F47B-486E-AFB8-0D3747014CF0}">
      <dsp:nvSpPr>
        <dsp:cNvPr id="0" name=""/>
        <dsp:cNvSpPr/>
      </dsp:nvSpPr>
      <dsp:spPr>
        <a:xfrm>
          <a:off x="7239001" y="2263761"/>
          <a:ext cx="1668769" cy="42625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Municipality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/>
            <a:t> </a:t>
          </a:r>
          <a:r>
            <a:rPr lang="en-US" sz="1000" b="0" kern="1200" dirty="0"/>
            <a:t>(Assisted by OCPC)</a:t>
          </a:r>
        </a:p>
      </dsp:txBody>
      <dsp:txXfrm>
        <a:off x="7251486" y="2276246"/>
        <a:ext cx="1643799" cy="401289"/>
      </dsp:txXfrm>
    </dsp:sp>
    <dsp:sp modelId="{37007C48-63E0-4FE7-A390-D321BC3F8E1B}">
      <dsp:nvSpPr>
        <dsp:cNvPr id="0" name=""/>
        <dsp:cNvSpPr/>
      </dsp:nvSpPr>
      <dsp:spPr>
        <a:xfrm>
          <a:off x="7018607" y="626843"/>
          <a:ext cx="220394" cy="23807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0713"/>
              </a:lnTo>
              <a:lnTo>
                <a:pt x="220394" y="238071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0A94F-F95F-42A9-A597-C439AAFAB8A1}">
      <dsp:nvSpPr>
        <dsp:cNvPr id="0" name=""/>
        <dsp:cNvSpPr/>
      </dsp:nvSpPr>
      <dsp:spPr>
        <a:xfrm>
          <a:off x="7239001" y="2788632"/>
          <a:ext cx="1646390" cy="43784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/>
            <a:t>OCPC</a:t>
          </a:r>
        </a:p>
      </dsp:txBody>
      <dsp:txXfrm>
        <a:off x="7251825" y="2801456"/>
        <a:ext cx="1620742" cy="412200"/>
      </dsp:txXfrm>
    </dsp:sp>
    <dsp:sp modelId="{8EFB735D-3D06-4BC6-A348-60873218A263}">
      <dsp:nvSpPr>
        <dsp:cNvPr id="0" name=""/>
        <dsp:cNvSpPr/>
      </dsp:nvSpPr>
      <dsp:spPr>
        <a:xfrm>
          <a:off x="7018607" y="626843"/>
          <a:ext cx="220394" cy="3054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4864"/>
              </a:lnTo>
              <a:lnTo>
                <a:pt x="220394" y="305486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E113FE-D136-4C98-ADD4-ED6AC919382B}">
      <dsp:nvSpPr>
        <dsp:cNvPr id="0" name=""/>
        <dsp:cNvSpPr/>
      </dsp:nvSpPr>
      <dsp:spPr>
        <a:xfrm>
          <a:off x="7239001" y="3474432"/>
          <a:ext cx="1646390" cy="4145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OCPC, </a:t>
          </a:r>
          <a:r>
            <a:rPr lang="en-US" sz="1000" b="1" kern="1200" dirty="0" err="1" smtClean="0"/>
            <a:t>MassDOT</a:t>
          </a:r>
          <a:r>
            <a:rPr lang="en-US" sz="1000" b="1" kern="1200" dirty="0" smtClean="0"/>
            <a:t>, and</a:t>
          </a:r>
          <a:endParaRPr lang="en-US" sz="1000" b="1" kern="1200" dirty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Municipality</a:t>
          </a:r>
        </a:p>
      </dsp:txBody>
      <dsp:txXfrm>
        <a:off x="7251143" y="3486574"/>
        <a:ext cx="1622106" cy="390266"/>
      </dsp:txXfrm>
    </dsp:sp>
    <dsp:sp modelId="{47B490A3-553D-43B4-9E76-66892ADD64F3}">
      <dsp:nvSpPr>
        <dsp:cNvPr id="0" name=""/>
        <dsp:cNvSpPr/>
      </dsp:nvSpPr>
      <dsp:spPr>
        <a:xfrm>
          <a:off x="7018607" y="626843"/>
          <a:ext cx="220394" cy="35729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2900"/>
              </a:lnTo>
              <a:lnTo>
                <a:pt x="220394" y="357290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12B91-87F8-4946-9874-FA04E35CE9EC}">
      <dsp:nvSpPr>
        <dsp:cNvPr id="0" name=""/>
        <dsp:cNvSpPr/>
      </dsp:nvSpPr>
      <dsp:spPr>
        <a:xfrm>
          <a:off x="7239001" y="4007829"/>
          <a:ext cx="1659144" cy="38382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/>
            <a:t>OCPC</a:t>
          </a:r>
        </a:p>
      </dsp:txBody>
      <dsp:txXfrm>
        <a:off x="7250243" y="4019071"/>
        <a:ext cx="1636660" cy="361343"/>
      </dsp:txXfrm>
    </dsp:sp>
    <dsp:sp modelId="{A3DA09C9-5671-49FE-BDA6-FBFDA69ABDEB}">
      <dsp:nvSpPr>
        <dsp:cNvPr id="0" name=""/>
        <dsp:cNvSpPr/>
      </dsp:nvSpPr>
      <dsp:spPr>
        <a:xfrm>
          <a:off x="7018607" y="626843"/>
          <a:ext cx="220394" cy="42054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05499"/>
              </a:lnTo>
              <a:lnTo>
                <a:pt x="220394" y="420549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29F7E-B459-482D-8894-6D25D2EEA491}">
      <dsp:nvSpPr>
        <dsp:cNvPr id="0" name=""/>
        <dsp:cNvSpPr/>
      </dsp:nvSpPr>
      <dsp:spPr>
        <a:xfrm>
          <a:off x="7239001" y="4617432"/>
          <a:ext cx="1632006" cy="4298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OCPC, </a:t>
          </a:r>
          <a:r>
            <a:rPr lang="en-US" sz="1000" b="1" kern="1200" dirty="0" err="1" smtClean="0"/>
            <a:t>MassDOT</a:t>
          </a:r>
          <a:r>
            <a:rPr lang="en-US" sz="1000" b="1" kern="1200" dirty="0" smtClean="0"/>
            <a:t>, and Municipality</a:t>
          </a:r>
          <a:endParaRPr lang="en-US" sz="1000" b="1" kern="1200" dirty="0"/>
        </a:p>
      </dsp:txBody>
      <dsp:txXfrm>
        <a:off x="7251590" y="4630021"/>
        <a:ext cx="1606828" cy="404643"/>
      </dsp:txXfrm>
    </dsp:sp>
    <dsp:sp modelId="{290F72C7-9325-4AB8-984E-12D2BD84FD6B}">
      <dsp:nvSpPr>
        <dsp:cNvPr id="0" name=""/>
        <dsp:cNvSpPr/>
      </dsp:nvSpPr>
      <dsp:spPr>
        <a:xfrm>
          <a:off x="7018607" y="626843"/>
          <a:ext cx="220394" cy="46054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5497"/>
              </a:lnTo>
              <a:lnTo>
                <a:pt x="220394" y="460549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BA6300-060A-4CA3-A0CF-BCFD84A316E5}">
      <dsp:nvSpPr>
        <dsp:cNvPr id="0" name=""/>
        <dsp:cNvSpPr/>
      </dsp:nvSpPr>
      <dsp:spPr>
        <a:xfrm>
          <a:off x="7239001" y="5040424"/>
          <a:ext cx="1619252" cy="3838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/>
            <a:t>Selected Contractor</a:t>
          </a:r>
        </a:p>
      </dsp:txBody>
      <dsp:txXfrm>
        <a:off x="7250243" y="5051666"/>
        <a:ext cx="1596768" cy="3613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77D21-0A00-4068-A3B2-D58DEBDA9749}">
      <dsp:nvSpPr>
        <dsp:cNvPr id="0" name=""/>
        <dsp:cNvSpPr/>
      </dsp:nvSpPr>
      <dsp:spPr>
        <a:xfrm>
          <a:off x="96242" y="2137"/>
          <a:ext cx="2522991" cy="888084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/>
            <a:t>Process</a:t>
          </a:r>
        </a:p>
      </dsp:txBody>
      <dsp:txXfrm>
        <a:off x="122253" y="28148"/>
        <a:ext cx="2470969" cy="836062"/>
      </dsp:txXfrm>
    </dsp:sp>
    <dsp:sp modelId="{CCE2F791-CDFB-4AA7-A286-536C17720438}">
      <dsp:nvSpPr>
        <dsp:cNvPr id="0" name=""/>
        <dsp:cNvSpPr/>
      </dsp:nvSpPr>
      <dsp:spPr>
        <a:xfrm>
          <a:off x="348541" y="890221"/>
          <a:ext cx="252299" cy="699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9336"/>
              </a:lnTo>
              <a:lnTo>
                <a:pt x="252299" y="699336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1C63BB-1494-4FE2-8960-6C2FF2D4FA40}">
      <dsp:nvSpPr>
        <dsp:cNvPr id="0" name=""/>
        <dsp:cNvSpPr/>
      </dsp:nvSpPr>
      <dsp:spPr>
        <a:xfrm>
          <a:off x="600840" y="1080395"/>
          <a:ext cx="2010505" cy="10183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STEP I                   </a:t>
          </a:r>
          <a:endParaRPr lang="en-US" sz="15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Public </a:t>
          </a:r>
          <a:r>
            <a:rPr lang="en-US" sz="1500" kern="1200" dirty="0"/>
            <a:t>Participation and Outreach</a:t>
          </a:r>
        </a:p>
      </dsp:txBody>
      <dsp:txXfrm>
        <a:off x="630666" y="1110221"/>
        <a:ext cx="1950853" cy="958671"/>
      </dsp:txXfrm>
    </dsp:sp>
    <dsp:sp modelId="{C9E7F3C1-2430-4993-B903-3498C8CCAF25}">
      <dsp:nvSpPr>
        <dsp:cNvPr id="0" name=""/>
        <dsp:cNvSpPr/>
      </dsp:nvSpPr>
      <dsp:spPr>
        <a:xfrm>
          <a:off x="348541" y="890221"/>
          <a:ext cx="252299" cy="1866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6200"/>
              </a:lnTo>
              <a:lnTo>
                <a:pt x="252299" y="186620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844310-D902-421A-864E-668331465851}">
      <dsp:nvSpPr>
        <dsp:cNvPr id="0" name=""/>
        <dsp:cNvSpPr/>
      </dsp:nvSpPr>
      <dsp:spPr>
        <a:xfrm>
          <a:off x="600840" y="2288893"/>
          <a:ext cx="2064338" cy="9350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STEP II         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Planning and Goal Development</a:t>
          </a:r>
        </a:p>
      </dsp:txBody>
      <dsp:txXfrm>
        <a:off x="628227" y="2316280"/>
        <a:ext cx="2009564" cy="880283"/>
      </dsp:txXfrm>
    </dsp:sp>
    <dsp:sp modelId="{06F414E0-997D-4765-B839-BB7828254F91}">
      <dsp:nvSpPr>
        <dsp:cNvPr id="0" name=""/>
        <dsp:cNvSpPr/>
      </dsp:nvSpPr>
      <dsp:spPr>
        <a:xfrm>
          <a:off x="348541" y="890221"/>
          <a:ext cx="258129" cy="29642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4245"/>
              </a:lnTo>
              <a:lnTo>
                <a:pt x="258129" y="296424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94FA1-F085-435B-9B01-B0350753967D}">
      <dsp:nvSpPr>
        <dsp:cNvPr id="0" name=""/>
        <dsp:cNvSpPr/>
      </dsp:nvSpPr>
      <dsp:spPr>
        <a:xfrm>
          <a:off x="606670" y="3352797"/>
          <a:ext cx="2017479" cy="10033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STEP III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Data Collection</a:t>
          </a:r>
          <a:endParaRPr lang="en-US" sz="1500" kern="1200" dirty="0"/>
        </a:p>
      </dsp:txBody>
      <dsp:txXfrm>
        <a:off x="636057" y="3382184"/>
        <a:ext cx="1958705" cy="944563"/>
      </dsp:txXfrm>
    </dsp:sp>
    <dsp:sp modelId="{A2C64ED4-7EDF-4A8B-B71C-79400819F5B9}">
      <dsp:nvSpPr>
        <dsp:cNvPr id="0" name=""/>
        <dsp:cNvSpPr/>
      </dsp:nvSpPr>
      <dsp:spPr>
        <a:xfrm>
          <a:off x="2999582" y="2137"/>
          <a:ext cx="2716116" cy="88752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Process Outcomes</a:t>
          </a:r>
          <a:endParaRPr lang="en-US" sz="2700" kern="1200" dirty="0"/>
        </a:p>
      </dsp:txBody>
      <dsp:txXfrm>
        <a:off x="3025577" y="28132"/>
        <a:ext cx="2664126" cy="835538"/>
      </dsp:txXfrm>
    </dsp:sp>
    <dsp:sp modelId="{C36B0380-C938-4465-9EA9-40E27DA8B2CA}">
      <dsp:nvSpPr>
        <dsp:cNvPr id="0" name=""/>
        <dsp:cNvSpPr/>
      </dsp:nvSpPr>
      <dsp:spPr>
        <a:xfrm>
          <a:off x="3271194" y="889666"/>
          <a:ext cx="271611" cy="740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0474"/>
              </a:lnTo>
              <a:lnTo>
                <a:pt x="271611" y="74047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6C3903-5914-4852-B646-5BDB045F3CA6}">
      <dsp:nvSpPr>
        <dsp:cNvPr id="0" name=""/>
        <dsp:cNvSpPr/>
      </dsp:nvSpPr>
      <dsp:spPr>
        <a:xfrm>
          <a:off x="3542806" y="1079840"/>
          <a:ext cx="2184212" cy="1100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1. </a:t>
          </a:r>
          <a:r>
            <a:rPr lang="en-US" sz="1500" b="0" kern="1200" dirty="0"/>
            <a:t>RTP Outreach activities, and development of the </a:t>
          </a:r>
          <a:r>
            <a:rPr lang="en-US" sz="1500" b="0" kern="1200" dirty="0" smtClean="0"/>
            <a:t>Bicycle &amp; Pedestrian Task </a:t>
          </a:r>
          <a:r>
            <a:rPr lang="en-US" sz="1500" b="0" kern="1200" dirty="0"/>
            <a:t>Force </a:t>
          </a:r>
        </a:p>
      </dsp:txBody>
      <dsp:txXfrm>
        <a:off x="3575041" y="1112075"/>
        <a:ext cx="2119742" cy="1036130"/>
      </dsp:txXfrm>
    </dsp:sp>
    <dsp:sp modelId="{17DC7DD4-41FF-44F3-9C32-7DCD864F59BE}">
      <dsp:nvSpPr>
        <dsp:cNvPr id="0" name=""/>
        <dsp:cNvSpPr/>
      </dsp:nvSpPr>
      <dsp:spPr>
        <a:xfrm>
          <a:off x="3271194" y="889666"/>
          <a:ext cx="310206" cy="19300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042"/>
              </a:lnTo>
              <a:lnTo>
                <a:pt x="310206" y="193004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BD2BF9-3AF1-4132-ADF8-E02FBDF516F2}">
      <dsp:nvSpPr>
        <dsp:cNvPr id="0" name=""/>
        <dsp:cNvSpPr/>
      </dsp:nvSpPr>
      <dsp:spPr>
        <a:xfrm>
          <a:off x="3581400" y="2362201"/>
          <a:ext cx="2207398" cy="91501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2. </a:t>
          </a:r>
          <a:r>
            <a:rPr lang="en-US" sz="1500" b="0" kern="1200" dirty="0"/>
            <a:t>RTP Goals and </a:t>
          </a:r>
          <a:r>
            <a:rPr lang="en-US" sz="1500" b="0" kern="1200" dirty="0" smtClean="0"/>
            <a:t>Objectives</a:t>
          </a:r>
          <a:endParaRPr lang="en-US" sz="1500" b="0" kern="1200" dirty="0"/>
        </a:p>
      </dsp:txBody>
      <dsp:txXfrm>
        <a:off x="3608200" y="2389001"/>
        <a:ext cx="2153798" cy="861412"/>
      </dsp:txXfrm>
    </dsp:sp>
    <dsp:sp modelId="{9086743A-5FEF-470D-82F7-75CA0B9A7093}">
      <dsp:nvSpPr>
        <dsp:cNvPr id="0" name=""/>
        <dsp:cNvSpPr/>
      </dsp:nvSpPr>
      <dsp:spPr>
        <a:xfrm>
          <a:off x="3271194" y="889666"/>
          <a:ext cx="314928" cy="29823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2345"/>
              </a:lnTo>
              <a:lnTo>
                <a:pt x="314928" y="298234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BF428C-3AC5-44AB-9322-57664FE5C4B5}">
      <dsp:nvSpPr>
        <dsp:cNvPr id="0" name=""/>
        <dsp:cNvSpPr/>
      </dsp:nvSpPr>
      <dsp:spPr>
        <a:xfrm>
          <a:off x="3586123" y="3409538"/>
          <a:ext cx="2185490" cy="92494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3. </a:t>
          </a:r>
          <a:r>
            <a:rPr lang="en-US" sz="1500" b="0" kern="1200" dirty="0" smtClean="0"/>
            <a:t>Bicycle &amp; Pedestrian Level of Service Findings</a:t>
          </a:r>
          <a:endParaRPr lang="en-US" sz="1500" kern="1200" dirty="0"/>
        </a:p>
      </dsp:txBody>
      <dsp:txXfrm>
        <a:off x="3613214" y="3436629"/>
        <a:ext cx="2131308" cy="870765"/>
      </dsp:txXfrm>
    </dsp:sp>
    <dsp:sp modelId="{8E57838E-4ECD-40FC-AE4E-730ED9532DA1}">
      <dsp:nvSpPr>
        <dsp:cNvPr id="0" name=""/>
        <dsp:cNvSpPr/>
      </dsp:nvSpPr>
      <dsp:spPr>
        <a:xfrm>
          <a:off x="6096048" y="2137"/>
          <a:ext cx="2615020" cy="951914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kern="1200" dirty="0" smtClean="0"/>
            <a:t>Lead Staff, and Key Partners</a:t>
          </a:r>
          <a:endParaRPr lang="en-US" sz="2700" b="0" kern="1200" dirty="0"/>
        </a:p>
      </dsp:txBody>
      <dsp:txXfrm>
        <a:off x="6123929" y="30018"/>
        <a:ext cx="2559258" cy="896152"/>
      </dsp:txXfrm>
    </dsp:sp>
    <dsp:sp modelId="{A3C4C714-BB19-473E-9CF6-8DD0CF2FEDD4}">
      <dsp:nvSpPr>
        <dsp:cNvPr id="0" name=""/>
        <dsp:cNvSpPr/>
      </dsp:nvSpPr>
      <dsp:spPr>
        <a:xfrm>
          <a:off x="6357550" y="954051"/>
          <a:ext cx="261502" cy="633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3147"/>
              </a:lnTo>
              <a:lnTo>
                <a:pt x="261502" y="63314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E715E5-247E-49B2-B9F3-D9B2A995E6D8}">
      <dsp:nvSpPr>
        <dsp:cNvPr id="0" name=""/>
        <dsp:cNvSpPr/>
      </dsp:nvSpPr>
      <dsp:spPr>
        <a:xfrm>
          <a:off x="6619052" y="1144225"/>
          <a:ext cx="2046569" cy="88594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OCPC</a:t>
          </a:r>
          <a:endParaRPr lang="en-US" sz="1500" b="0" kern="1200" dirty="0"/>
        </a:p>
      </dsp:txBody>
      <dsp:txXfrm>
        <a:off x="6645000" y="1170173"/>
        <a:ext cx="1994673" cy="834050"/>
      </dsp:txXfrm>
    </dsp:sp>
    <dsp:sp modelId="{9F3EC8BC-B4D8-4846-8D81-7127D1A62EA0}">
      <dsp:nvSpPr>
        <dsp:cNvPr id="0" name=""/>
        <dsp:cNvSpPr/>
      </dsp:nvSpPr>
      <dsp:spPr>
        <a:xfrm>
          <a:off x="6357550" y="954051"/>
          <a:ext cx="271847" cy="1786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6913"/>
              </a:lnTo>
              <a:lnTo>
                <a:pt x="271847" y="178691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50E4F-022E-4639-8C8D-242F50EDEA5C}">
      <dsp:nvSpPr>
        <dsp:cNvPr id="0" name=""/>
        <dsp:cNvSpPr/>
      </dsp:nvSpPr>
      <dsp:spPr>
        <a:xfrm>
          <a:off x="6629398" y="2286002"/>
          <a:ext cx="2030539" cy="9099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OCPC         </a:t>
          </a:r>
          <a:endParaRPr lang="en-US" sz="15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  </a:t>
          </a:r>
          <a:r>
            <a:rPr lang="en-US" sz="1500" b="0" kern="1200" dirty="0" smtClean="0"/>
            <a:t>Municipalities and </a:t>
          </a:r>
          <a:r>
            <a:rPr lang="en-US" sz="1500" b="0" kern="1200" dirty="0"/>
            <a:t>Task </a:t>
          </a:r>
          <a:r>
            <a:rPr lang="en-US" sz="1500" b="0" kern="1200" dirty="0" smtClean="0"/>
            <a:t>Force</a:t>
          </a:r>
        </a:p>
      </dsp:txBody>
      <dsp:txXfrm>
        <a:off x="6656049" y="2312653"/>
        <a:ext cx="1977237" cy="856621"/>
      </dsp:txXfrm>
    </dsp:sp>
    <dsp:sp modelId="{5C011E79-024F-43F9-AF0F-E3060976A4D7}">
      <dsp:nvSpPr>
        <dsp:cNvPr id="0" name=""/>
        <dsp:cNvSpPr/>
      </dsp:nvSpPr>
      <dsp:spPr>
        <a:xfrm>
          <a:off x="6357550" y="954051"/>
          <a:ext cx="195656" cy="28829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2998"/>
              </a:lnTo>
              <a:lnTo>
                <a:pt x="195656" y="288299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BD1931-53AD-4E4F-89DF-712AE3F3FCAD}">
      <dsp:nvSpPr>
        <dsp:cNvPr id="0" name=""/>
        <dsp:cNvSpPr/>
      </dsp:nvSpPr>
      <dsp:spPr>
        <a:xfrm>
          <a:off x="6553206" y="3352797"/>
          <a:ext cx="2123904" cy="96850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OCPC</a:t>
          </a:r>
        </a:p>
      </dsp:txBody>
      <dsp:txXfrm>
        <a:off x="6581573" y="3381164"/>
        <a:ext cx="2067170" cy="9117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77D21-0A00-4068-A3B2-D58DEBDA9749}">
      <dsp:nvSpPr>
        <dsp:cNvPr id="0" name=""/>
        <dsp:cNvSpPr/>
      </dsp:nvSpPr>
      <dsp:spPr>
        <a:xfrm>
          <a:off x="1127" y="718805"/>
          <a:ext cx="2574030" cy="87483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Process</a:t>
          </a:r>
        </a:p>
      </dsp:txBody>
      <dsp:txXfrm>
        <a:off x="26750" y="744428"/>
        <a:ext cx="2522784" cy="823584"/>
      </dsp:txXfrm>
    </dsp:sp>
    <dsp:sp modelId="{522B4618-8A43-489A-A5BA-0F1267B56DF6}">
      <dsp:nvSpPr>
        <dsp:cNvPr id="0" name=""/>
        <dsp:cNvSpPr/>
      </dsp:nvSpPr>
      <dsp:spPr>
        <a:xfrm>
          <a:off x="258530" y="1593635"/>
          <a:ext cx="357791" cy="695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5144"/>
              </a:lnTo>
              <a:lnTo>
                <a:pt x="357791" y="6951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82530B-1BF7-40F6-A30D-258A7D79B727}">
      <dsp:nvSpPr>
        <dsp:cNvPr id="0" name=""/>
        <dsp:cNvSpPr/>
      </dsp:nvSpPr>
      <dsp:spPr>
        <a:xfrm>
          <a:off x="616321" y="1803594"/>
          <a:ext cx="1951487" cy="97037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STEP </a:t>
          </a:r>
          <a:r>
            <a:rPr lang="en-US" sz="1500" b="1" kern="1200" dirty="0" smtClean="0"/>
            <a:t>IV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Problem/Need</a:t>
          </a:r>
          <a:r>
            <a:rPr lang="en-US" sz="1500" kern="1200" dirty="0"/>
            <a:t>/ Opportunity Identification</a:t>
          </a:r>
        </a:p>
      </dsp:txBody>
      <dsp:txXfrm>
        <a:off x="644742" y="1832015"/>
        <a:ext cx="1894645" cy="913528"/>
      </dsp:txXfrm>
    </dsp:sp>
    <dsp:sp modelId="{28476F2F-E772-4128-B842-A881877F1EAE}">
      <dsp:nvSpPr>
        <dsp:cNvPr id="0" name=""/>
        <dsp:cNvSpPr/>
      </dsp:nvSpPr>
      <dsp:spPr>
        <a:xfrm>
          <a:off x="258530" y="1593635"/>
          <a:ext cx="395066" cy="20261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6133"/>
              </a:lnTo>
              <a:lnTo>
                <a:pt x="395066" y="202613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53C403-700F-42A0-972E-DF8C4D59B255}">
      <dsp:nvSpPr>
        <dsp:cNvPr id="0" name=""/>
        <dsp:cNvSpPr/>
      </dsp:nvSpPr>
      <dsp:spPr>
        <a:xfrm>
          <a:off x="653596" y="3117318"/>
          <a:ext cx="1951487" cy="1004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STEP </a:t>
          </a:r>
          <a:r>
            <a:rPr lang="en-US" sz="1500" b="1" kern="1200" dirty="0" smtClean="0"/>
            <a:t>VI              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 </a:t>
          </a:r>
          <a:r>
            <a:rPr lang="en-US" sz="1500" kern="1200" dirty="0"/>
            <a:t>Public </a:t>
          </a:r>
          <a:r>
            <a:rPr lang="en-US" sz="1500" kern="1200" dirty="0" smtClean="0"/>
            <a:t>Consultation and Education</a:t>
          </a:r>
          <a:endParaRPr lang="en-US" sz="1500" kern="1200" dirty="0"/>
        </a:p>
      </dsp:txBody>
      <dsp:txXfrm>
        <a:off x="683029" y="3146751"/>
        <a:ext cx="1892621" cy="946034"/>
      </dsp:txXfrm>
    </dsp:sp>
    <dsp:sp modelId="{A2C64ED4-7EDF-4A8B-B71C-79400819F5B9}">
      <dsp:nvSpPr>
        <dsp:cNvPr id="0" name=""/>
        <dsp:cNvSpPr/>
      </dsp:nvSpPr>
      <dsp:spPr>
        <a:xfrm>
          <a:off x="3012573" y="718805"/>
          <a:ext cx="2637315" cy="87483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Process Outcomes</a:t>
          </a:r>
          <a:endParaRPr lang="en-US" sz="2200" kern="1200" dirty="0"/>
        </a:p>
      </dsp:txBody>
      <dsp:txXfrm>
        <a:off x="3038196" y="744428"/>
        <a:ext cx="2586069" cy="823584"/>
      </dsp:txXfrm>
    </dsp:sp>
    <dsp:sp modelId="{C8218B2D-0727-4AD7-839A-BC547AEB8232}">
      <dsp:nvSpPr>
        <dsp:cNvPr id="0" name=""/>
        <dsp:cNvSpPr/>
      </dsp:nvSpPr>
      <dsp:spPr>
        <a:xfrm>
          <a:off x="3276304" y="1593635"/>
          <a:ext cx="381294" cy="787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7382"/>
              </a:lnTo>
              <a:lnTo>
                <a:pt x="381294" y="78738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D131B0-4640-4819-B8AE-D14C8DA28BF9}">
      <dsp:nvSpPr>
        <dsp:cNvPr id="0" name=""/>
        <dsp:cNvSpPr/>
      </dsp:nvSpPr>
      <dsp:spPr>
        <a:xfrm>
          <a:off x="3657599" y="1898120"/>
          <a:ext cx="2051456" cy="96579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/>
            <a:t>3. Project Need Form (PNF</a:t>
          </a:r>
          <a:r>
            <a:rPr lang="en-US" sz="1000" b="1" kern="1200" dirty="0"/>
            <a:t>)</a:t>
          </a:r>
          <a:endParaRPr lang="en-US" sz="1000" kern="1200" dirty="0"/>
        </a:p>
      </dsp:txBody>
      <dsp:txXfrm>
        <a:off x="3685886" y="1926407"/>
        <a:ext cx="1994882" cy="909221"/>
      </dsp:txXfrm>
    </dsp:sp>
    <dsp:sp modelId="{77C33734-460D-4621-ACDA-569093461750}">
      <dsp:nvSpPr>
        <dsp:cNvPr id="0" name=""/>
        <dsp:cNvSpPr/>
      </dsp:nvSpPr>
      <dsp:spPr>
        <a:xfrm>
          <a:off x="3276304" y="1593635"/>
          <a:ext cx="381294" cy="2058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8191"/>
              </a:lnTo>
              <a:lnTo>
                <a:pt x="381294" y="205819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3C432E-F5E0-4D3E-973A-0BF906362ECE}">
      <dsp:nvSpPr>
        <dsp:cNvPr id="0" name=""/>
        <dsp:cNvSpPr/>
      </dsp:nvSpPr>
      <dsp:spPr>
        <a:xfrm>
          <a:off x="3657599" y="3117318"/>
          <a:ext cx="2071304" cy="106901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/>
            <a:t>5. Workshops and Public Meetings </a:t>
          </a:r>
          <a:endParaRPr lang="en-US" sz="1200" b="1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kern="1200" dirty="0" smtClean="0"/>
            <a:t>Present </a:t>
          </a:r>
          <a:r>
            <a:rPr lang="en-US" sz="1200" b="0" kern="1200" dirty="0"/>
            <a:t>priority projects identified by communities to the public. </a:t>
          </a:r>
          <a:r>
            <a:rPr lang="en-US" sz="1200" b="0" kern="1200" dirty="0" smtClean="0"/>
            <a:t>Distribute educational safety info.</a:t>
          </a:r>
          <a:endParaRPr lang="en-US" sz="1200" b="0" kern="1200" dirty="0"/>
        </a:p>
      </dsp:txBody>
      <dsp:txXfrm>
        <a:off x="3688909" y="3148628"/>
        <a:ext cx="2008684" cy="1006396"/>
      </dsp:txXfrm>
    </dsp:sp>
    <dsp:sp modelId="{8E57838E-4ECD-40FC-AE4E-730ED9532DA1}">
      <dsp:nvSpPr>
        <dsp:cNvPr id="0" name=""/>
        <dsp:cNvSpPr/>
      </dsp:nvSpPr>
      <dsp:spPr>
        <a:xfrm>
          <a:off x="6087304" y="718805"/>
          <a:ext cx="2598368" cy="87483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 smtClean="0"/>
            <a:t>Lead Staff, and Key Partners</a:t>
          </a:r>
          <a:endParaRPr lang="en-US" sz="2200" b="0" kern="1200" dirty="0"/>
        </a:p>
      </dsp:txBody>
      <dsp:txXfrm>
        <a:off x="6112927" y="744428"/>
        <a:ext cx="2547122" cy="823584"/>
      </dsp:txXfrm>
    </dsp:sp>
    <dsp:sp modelId="{92F7CE07-0493-48AC-ABC1-22CB612C0844}">
      <dsp:nvSpPr>
        <dsp:cNvPr id="0" name=""/>
        <dsp:cNvSpPr/>
      </dsp:nvSpPr>
      <dsp:spPr>
        <a:xfrm>
          <a:off x="6347141" y="1593635"/>
          <a:ext cx="273925" cy="685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5193"/>
              </a:lnTo>
              <a:lnTo>
                <a:pt x="273925" y="68519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8A2A1E-9DEC-4D8E-9D10-F9D5EE47FFC5}">
      <dsp:nvSpPr>
        <dsp:cNvPr id="0" name=""/>
        <dsp:cNvSpPr/>
      </dsp:nvSpPr>
      <dsp:spPr>
        <a:xfrm>
          <a:off x="6621066" y="1803594"/>
          <a:ext cx="2065733" cy="95046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Municipality </a:t>
          </a:r>
          <a:endParaRPr lang="en-US" sz="15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0" kern="1200" dirty="0" smtClean="0"/>
            <a:t>(</a:t>
          </a:r>
          <a:r>
            <a:rPr lang="en-US" sz="1500" b="0" kern="1200" dirty="0"/>
            <a:t>Assisted by OCPC)</a:t>
          </a:r>
        </a:p>
      </dsp:txBody>
      <dsp:txXfrm>
        <a:off x="6648904" y="1831432"/>
        <a:ext cx="2010057" cy="894792"/>
      </dsp:txXfrm>
    </dsp:sp>
    <dsp:sp modelId="{37007C48-63E0-4FE7-A390-D321BC3F8E1B}">
      <dsp:nvSpPr>
        <dsp:cNvPr id="0" name=""/>
        <dsp:cNvSpPr/>
      </dsp:nvSpPr>
      <dsp:spPr>
        <a:xfrm>
          <a:off x="6347141" y="1593635"/>
          <a:ext cx="259836" cy="19752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5235"/>
              </a:lnTo>
              <a:lnTo>
                <a:pt x="259836" y="197523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0A94F-F95F-42A9-A597-C439AAFAB8A1}">
      <dsp:nvSpPr>
        <dsp:cNvPr id="0" name=""/>
        <dsp:cNvSpPr/>
      </dsp:nvSpPr>
      <dsp:spPr>
        <a:xfrm>
          <a:off x="6606977" y="3013537"/>
          <a:ext cx="2065733" cy="111066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OCPC</a:t>
          </a:r>
        </a:p>
      </dsp:txBody>
      <dsp:txXfrm>
        <a:off x="6639507" y="3046067"/>
        <a:ext cx="2000673" cy="10456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D3C209-31FE-4341-92FC-803D38EE70D6}">
      <dsp:nvSpPr>
        <dsp:cNvPr id="0" name=""/>
        <dsp:cNvSpPr/>
      </dsp:nvSpPr>
      <dsp:spPr>
        <a:xfrm rot="5400000">
          <a:off x="4690871" y="-1558708"/>
          <a:ext cx="1706880" cy="5218176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285750" lvl="1" indent="-285750" algn="l" defTabSz="1689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800" kern="1200" dirty="0" smtClean="0"/>
            <a:t>Rodrigo Marion, Transportation Planner</a:t>
          </a:r>
          <a:endParaRPr lang="en-US" sz="3800" kern="1200" dirty="0"/>
        </a:p>
      </dsp:txBody>
      <dsp:txXfrm rot="-5400000">
        <a:off x="2935224" y="280262"/>
        <a:ext cx="5134853" cy="1540234"/>
      </dsp:txXfrm>
    </dsp:sp>
    <dsp:sp modelId="{BF70BC44-0E54-4786-BF5E-823EFE947EDE}">
      <dsp:nvSpPr>
        <dsp:cNvPr id="0" name=""/>
        <dsp:cNvSpPr/>
      </dsp:nvSpPr>
      <dsp:spPr>
        <a:xfrm>
          <a:off x="0" y="0"/>
          <a:ext cx="2935224" cy="2133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rmarion@ocpcrpa.org</a:t>
          </a:r>
          <a:r>
            <a:rPr lang="en-US" sz="2200" kern="1200" dirty="0" smtClean="0"/>
            <a:t> </a:t>
          </a:r>
        </a:p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Telephone: 508-583-1833 Ext.213</a:t>
          </a:r>
          <a:endParaRPr lang="en-US" sz="2200" kern="1200" dirty="0"/>
        </a:p>
      </dsp:txBody>
      <dsp:txXfrm>
        <a:off x="104154" y="104154"/>
        <a:ext cx="2726916" cy="1925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F49A3-2768-47E8-9187-13F6BC8DF59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89EA9-AF2F-4710-8043-A7C482EBE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759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285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7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52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59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50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2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43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06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391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1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5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33355-8BA4-439D-BCC5-B6005F9A42B8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B7D47-116B-4892-9D91-34B62BF5B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0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514" y="1295400"/>
            <a:ext cx="4842370" cy="2540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522" y="3787317"/>
            <a:ext cx="5114049" cy="307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47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Regional Goals and Objectives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360823"/>
              </p:ext>
            </p:extLst>
          </p:nvPr>
        </p:nvGraphicFramePr>
        <p:xfrm>
          <a:off x="228600" y="2209799"/>
          <a:ext cx="8686799" cy="40998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08086"/>
                <a:gridCol w="2844914"/>
                <a:gridCol w="3733799"/>
              </a:tblGrid>
              <a:tr h="685801">
                <a:tc gridSpan="3">
                  <a:txBody>
                    <a:bodyPr/>
                    <a:lstStyle/>
                    <a:p>
                      <a:r>
                        <a:rPr lang="en-US" sz="2800" b="1" dirty="0" smtClean="0"/>
                        <a:t>Goal 4: Improve Transportation Safety and Security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1382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Outcomes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Proposed Performance Measures</a:t>
                      </a:r>
                      <a:endParaRPr lang="en-US" sz="2000" dirty="0"/>
                    </a:p>
                  </a:txBody>
                  <a:tcPr/>
                </a:tc>
              </a:tr>
              <a:tr h="300023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Reduced transportation-related</a:t>
                      </a:r>
                      <a:r>
                        <a:rPr lang="en-US" baseline="0" dirty="0" smtClean="0"/>
                        <a:t> fatalities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Reduced transportation-related injuries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State</a:t>
                      </a:r>
                      <a:r>
                        <a:rPr lang="en-US" baseline="0" dirty="0" smtClean="0"/>
                        <a:t> and local a</a:t>
                      </a:r>
                      <a:r>
                        <a:rPr lang="en-US" dirty="0" smtClean="0"/>
                        <a:t>nnual crash data report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Road safety audits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</a:t>
                      </a:r>
                      <a:r>
                        <a:rPr lang="en-US" baseline="0" dirty="0" smtClean="0"/>
                        <a:t> 2035, reduce the number of transportation-related fatalities in the Old Colony region by 40 percent compared to 2008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2035,</a:t>
                      </a:r>
                      <a:r>
                        <a:rPr lang="en-US" baseline="0" dirty="0" smtClean="0"/>
                        <a:t> reduce the number of transportation-related accidents in the Old Colony region by 20 percent compared to 2008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67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Regional Goals and Objectives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166666"/>
              </p:ext>
            </p:extLst>
          </p:nvPr>
        </p:nvGraphicFramePr>
        <p:xfrm>
          <a:off x="228600" y="1981201"/>
          <a:ext cx="8686799" cy="481449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86000"/>
                <a:gridCol w="2667000"/>
                <a:gridCol w="3733799"/>
              </a:tblGrid>
              <a:tr h="979654">
                <a:tc gridSpan="3">
                  <a:txBody>
                    <a:bodyPr/>
                    <a:lstStyle/>
                    <a:p>
                      <a:r>
                        <a:rPr lang="en-US" sz="2800" b="1" dirty="0" smtClean="0"/>
                        <a:t>Goal 5: Promote Environmental Protection and Climate Change Adaptation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155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Outcomes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Proposed Performance Measures</a:t>
                      </a:r>
                      <a:endParaRPr lang="en-US" sz="2000" dirty="0"/>
                    </a:p>
                  </a:txBody>
                  <a:tcPr/>
                </a:tc>
              </a:tr>
              <a:tr h="336938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Reduced carbon</a:t>
                      </a:r>
                      <a:r>
                        <a:rPr lang="en-US" baseline="0" dirty="0" smtClean="0"/>
                        <a:t> emissions, improved energy efficiency, and reduced dependence on oil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Increase the use of environmentally sustainable practices in transportation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Average Vehicular Daily</a:t>
                      </a:r>
                      <a:r>
                        <a:rPr lang="en-US" baseline="0" dirty="0" smtClean="0"/>
                        <a:t> Miles Traveled in the Old Colony Region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US Census Journey to Work Data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</a:t>
                      </a:r>
                      <a:r>
                        <a:rPr lang="en-US" baseline="0" dirty="0" smtClean="0"/>
                        <a:t> 2020, stop increasing greenhouse emissions 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2035,</a:t>
                      </a:r>
                      <a:r>
                        <a:rPr lang="en-US" baseline="0" dirty="0" smtClean="0"/>
                        <a:t> reduce average daily miles traveled by car to 10 percent compare to 2008 levels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By 2035, increase the use of transit by 20% compared to 2010 census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By 2035, increase carpooling/vanpooling, bicycling, and walking by 5 percent compared to 2010 census journey to work data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05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Regional Goals and Objectives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952843"/>
              </p:ext>
            </p:extLst>
          </p:nvPr>
        </p:nvGraphicFramePr>
        <p:xfrm>
          <a:off x="228600" y="1981201"/>
          <a:ext cx="8686799" cy="4800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86000"/>
                <a:gridCol w="2667000"/>
                <a:gridCol w="3733799"/>
              </a:tblGrid>
              <a:tr h="979654">
                <a:tc gridSpan="3">
                  <a:txBody>
                    <a:bodyPr/>
                    <a:lstStyle/>
                    <a:p>
                      <a:r>
                        <a:rPr lang="en-US" sz="2800" b="1" dirty="0" smtClean="0"/>
                        <a:t>Goal 6: Promote Policies that Ensure Economic Vitality and Sustainability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155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Outcomes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Proposed Performance Measures</a:t>
                      </a:r>
                      <a:endParaRPr lang="en-US" sz="2000" dirty="0"/>
                    </a:p>
                  </a:txBody>
                  <a:tcPr/>
                </a:tc>
              </a:tr>
              <a:tr h="336938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Increased mixed-used</a:t>
                      </a:r>
                      <a:r>
                        <a:rPr lang="en-US" baseline="0" dirty="0" smtClean="0"/>
                        <a:t> centers and transit oriented development districts, and re-use of existing infrastructures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Pursued sustainable development policies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Subdivision rules and regulations to require bicycle/pedestrian easements</a:t>
                      </a:r>
                      <a:r>
                        <a:rPr lang="en-US" baseline="0" dirty="0" smtClean="0"/>
                        <a:t> to tie into a binding adopted region-wide bicycle and pedestrian network system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2035,</a:t>
                      </a:r>
                      <a:r>
                        <a:rPr lang="en-US" baseline="0" dirty="0" smtClean="0"/>
                        <a:t> Plymouth, Halifax, Hanson, Whitman, and Easton commuter rail stations will be designated TODs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By 2035, all Old Colony communities will have overlay districts that encourage mixed-use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27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Data Collection Tools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2057400"/>
            <a:ext cx="2616200" cy="2105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4"/>
          <a:srcRect l="39424" t="44103" r="34615" b="23078"/>
          <a:stretch/>
        </p:blipFill>
        <p:spPr bwMode="auto">
          <a:xfrm>
            <a:off x="5029200" y="4419600"/>
            <a:ext cx="2743200" cy="2149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657600" y="2057400"/>
            <a:ext cx="4914900" cy="2155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700" b="1" u="sng" dirty="0" smtClean="0"/>
              <a:t>Between Segments</a:t>
            </a:r>
          </a:p>
          <a:p>
            <a:pPr marL="0" indent="0">
              <a:buNone/>
            </a:pPr>
            <a:r>
              <a:rPr lang="en-US" sz="2500" b="0" dirty="0" smtClean="0"/>
              <a:t>Bicycle and Pedestrian Level of Services (BLOS and PLOS) models developed by the 2010 Highway Capacity Manual</a:t>
            </a:r>
          </a:p>
          <a:p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768664" y="4440420"/>
            <a:ext cx="4260536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u="sng" dirty="0" smtClean="0"/>
              <a:t>At Intersections</a:t>
            </a:r>
          </a:p>
          <a:p>
            <a:r>
              <a:rPr lang="en-US" sz="2500" dirty="0" smtClean="0"/>
              <a:t>Pedestrian Infrastructure Index model developed by FHWA to evaluate the pedestrian conditions at intersection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81685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2" t="9470" r="3650" b="6004"/>
          <a:stretch/>
        </p:blipFill>
        <p:spPr bwMode="auto">
          <a:xfrm>
            <a:off x="655059" y="2209800"/>
            <a:ext cx="4013462" cy="430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8" t="2908" r="3342" b="7306"/>
          <a:stretch/>
        </p:blipFill>
        <p:spPr bwMode="auto">
          <a:xfrm>
            <a:off x="5029199" y="2239380"/>
            <a:ext cx="3668143" cy="422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202218"/>
            <a:ext cx="34004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25311" r="74968"/>
          <a:stretch/>
        </p:blipFill>
        <p:spPr bwMode="auto">
          <a:xfrm rot="16200000">
            <a:off x="6296979" y="5363064"/>
            <a:ext cx="379092" cy="205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457825" y="6518960"/>
            <a:ext cx="838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Good</a:t>
            </a:r>
            <a:endParaRPr lang="en-US" sz="15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6650" y="6544413"/>
            <a:ext cx="73342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P</a:t>
            </a:r>
            <a:r>
              <a:rPr lang="en-US" sz="1500" dirty="0" smtClean="0"/>
              <a:t>oor</a:t>
            </a:r>
            <a:endParaRPr lang="en-US" sz="1500" dirty="0"/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616959" y="1402369"/>
            <a:ext cx="3957314" cy="8530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Brockton Pedestrian Level of Service Results</a:t>
            </a:r>
            <a:endParaRPr lang="en-US" dirty="0"/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4876800" y="1410412"/>
            <a:ext cx="3957314" cy="8530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Brockton Bicycle Level of Service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0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41198013"/>
              </p:ext>
            </p:extLst>
          </p:nvPr>
        </p:nvGraphicFramePr>
        <p:xfrm>
          <a:off x="304800" y="1981200"/>
          <a:ext cx="8686800" cy="4810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827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Two: Data Analysis, Evaluation, and Prioritization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66118" y="2362200"/>
            <a:ext cx="777843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en-US" sz="3000" dirty="0" smtClean="0"/>
              <a:t>Choose </a:t>
            </a:r>
            <a:r>
              <a:rPr lang="en-US" sz="3000" dirty="0"/>
              <a:t>routes for community bike </a:t>
            </a:r>
            <a:r>
              <a:rPr lang="en-US" sz="3000" dirty="0" smtClean="0"/>
              <a:t>network</a:t>
            </a:r>
          </a:p>
          <a:p>
            <a:pPr marL="800100" lvl="1" indent="-342900">
              <a:buFont typeface="+mj-lt"/>
              <a:buAutoNum type="arabicPeriod"/>
            </a:pPr>
            <a:endParaRPr lang="en-US" sz="3000" dirty="0"/>
          </a:p>
          <a:p>
            <a:pPr marL="800100" lvl="1" indent="-342900">
              <a:buFont typeface="+mj-lt"/>
              <a:buAutoNum type="arabicPeriod"/>
            </a:pPr>
            <a:r>
              <a:rPr lang="en-US" sz="3000" dirty="0" smtClean="0"/>
              <a:t>Identify </a:t>
            </a:r>
            <a:r>
              <a:rPr lang="en-US" sz="3000" dirty="0"/>
              <a:t>“weak links” in bicycle </a:t>
            </a:r>
            <a:r>
              <a:rPr lang="en-US" sz="3000" dirty="0" smtClean="0"/>
              <a:t>and </a:t>
            </a:r>
            <a:r>
              <a:rPr lang="en-US" sz="3000" dirty="0"/>
              <a:t>pedestrian </a:t>
            </a:r>
            <a:r>
              <a:rPr lang="en-US" sz="3000" dirty="0" smtClean="0"/>
              <a:t>network</a:t>
            </a:r>
          </a:p>
          <a:p>
            <a:pPr marL="800100" lvl="1" indent="-342900">
              <a:buFont typeface="+mj-lt"/>
              <a:buAutoNum type="arabicPeriod"/>
            </a:pPr>
            <a:endParaRPr lang="en-US" sz="3000" dirty="0"/>
          </a:p>
          <a:p>
            <a:pPr marL="800100" lvl="1" indent="-342900">
              <a:buFont typeface="+mj-lt"/>
              <a:buAutoNum type="arabicPeriod"/>
            </a:pPr>
            <a:r>
              <a:rPr lang="en-US" sz="3000" dirty="0" smtClean="0"/>
              <a:t>Prioritize sites, including transit stations needing improvement</a:t>
            </a:r>
          </a:p>
          <a:p>
            <a:pPr marL="800100" lvl="1" indent="-342900">
              <a:buFont typeface="+mj-lt"/>
              <a:buAutoNum type="arabicPeriod"/>
            </a:pPr>
            <a:endParaRPr lang="en-US" sz="3000" dirty="0"/>
          </a:p>
          <a:p>
            <a:pPr marL="800100" lvl="1" indent="-342900">
              <a:buFont typeface="+mj-lt"/>
              <a:buAutoNum type="arabicPeriod"/>
            </a:pPr>
            <a:r>
              <a:rPr lang="en-US" sz="3000" dirty="0" smtClean="0"/>
              <a:t>Evaluate </a:t>
            </a:r>
            <a:r>
              <a:rPr lang="en-US" sz="3000" dirty="0"/>
              <a:t>alternate treatments during </a:t>
            </a:r>
            <a:r>
              <a:rPr lang="en-US" sz="3000" dirty="0" smtClean="0"/>
              <a:t>design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60091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Two: Data Analysis, Evaluation, and Prioritization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8" t="2908" r="3342" b="7306"/>
          <a:stretch/>
        </p:blipFill>
        <p:spPr bwMode="auto">
          <a:xfrm>
            <a:off x="1079675" y="2189018"/>
            <a:ext cx="4054992" cy="466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10200" y="3581400"/>
            <a:ext cx="35685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Choose Routes for Community Bike Network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680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Content Placeholder 12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" t="4139" r="51190" b="8929"/>
          <a:stretch/>
        </p:blipFill>
        <p:spPr>
          <a:xfrm>
            <a:off x="1181099" y="2127996"/>
            <a:ext cx="3048000" cy="360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Content Placeholder 15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67" t="8936" r="2592" b="10209"/>
          <a:stretch/>
        </p:blipFill>
        <p:spPr>
          <a:xfrm>
            <a:off x="5099048" y="2110317"/>
            <a:ext cx="3133725" cy="3680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 Placeholder 2"/>
          <p:cNvSpPr txBox="1">
            <a:spLocks/>
          </p:cNvSpPr>
          <p:nvPr/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mtClean="0"/>
              <a:t>One-Mile Walk in a Compact Neighborhood</a:t>
            </a:r>
            <a:endParaRPr lang="en-US" dirty="0"/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mtClean="0"/>
              <a:t>One-Mile Walk in a Sprawling Suburb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5714999"/>
            <a:ext cx="3276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A one-mile walk in Brockton MA takes you through a grid-like street network with a mix of residences and businesses.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27612" y="5708633"/>
            <a:ext cx="3276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A one-mile walk in Pembroke MA with cul-de-sacs and winding streets has few shops and services within walking distance.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43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Two: Data Analysis, Evaluation, and Prioritization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5905216" cy="395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417834" y="3137118"/>
            <a:ext cx="2705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Identify “weak links” in bicycle and pedestrian network</a:t>
            </a:r>
          </a:p>
        </p:txBody>
      </p:sp>
    </p:spTree>
    <p:extLst>
      <p:ext uri="{BB962C8B-B14F-4D97-AF65-F5344CB8AC3E}">
        <p14:creationId xmlns:p14="http://schemas.microsoft.com/office/powerpoint/2010/main" val="183080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5388210"/>
              </p:ext>
            </p:extLst>
          </p:nvPr>
        </p:nvGraphicFramePr>
        <p:xfrm>
          <a:off x="76200" y="1402368"/>
          <a:ext cx="8991600" cy="5379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7481696" y="5095371"/>
            <a:ext cx="1229743" cy="517455"/>
            <a:chOff x="5578634" y="4080635"/>
            <a:chExt cx="1322221" cy="517455"/>
          </a:xfrm>
        </p:grpSpPr>
        <p:sp>
          <p:nvSpPr>
            <p:cNvPr id="6" name="Rounded Rectangle 5"/>
            <p:cNvSpPr/>
            <p:nvPr/>
          </p:nvSpPr>
          <p:spPr>
            <a:xfrm>
              <a:off x="5578634" y="4080635"/>
              <a:ext cx="1322221" cy="51745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5593790" y="4095791"/>
              <a:ext cx="1291909" cy="4871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kern="1200" dirty="0" smtClean="0"/>
                <a:t>Recreational Trails Grant</a:t>
              </a:r>
              <a:endParaRPr lang="en-US" sz="1100" kern="1200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467600" y="5622855"/>
            <a:ext cx="1229743" cy="517455"/>
            <a:chOff x="5578634" y="4080635"/>
            <a:chExt cx="1322221" cy="517455"/>
          </a:xfrm>
        </p:grpSpPr>
        <p:sp>
          <p:nvSpPr>
            <p:cNvPr id="11" name="Rounded Rectangle 10"/>
            <p:cNvSpPr/>
            <p:nvPr/>
          </p:nvSpPr>
          <p:spPr>
            <a:xfrm>
              <a:off x="5578634" y="4080635"/>
              <a:ext cx="1322221" cy="51745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5593790" y="4095791"/>
              <a:ext cx="1291909" cy="4871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kern="1200" dirty="0" smtClean="0"/>
                <a:t>Brownfields Grant</a:t>
              </a:r>
              <a:endParaRPr lang="en-US" sz="11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467600" y="6153757"/>
            <a:ext cx="1229743" cy="517455"/>
            <a:chOff x="5578634" y="4080635"/>
            <a:chExt cx="1322221" cy="517455"/>
          </a:xfrm>
        </p:grpSpPr>
        <p:sp>
          <p:nvSpPr>
            <p:cNvPr id="17" name="Rounded Rectangle 16"/>
            <p:cNvSpPr/>
            <p:nvPr/>
          </p:nvSpPr>
          <p:spPr>
            <a:xfrm>
              <a:off x="5578634" y="4080635"/>
              <a:ext cx="1322221" cy="51745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5593790" y="4095791"/>
              <a:ext cx="1291909" cy="4871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kern="1200" dirty="0" smtClean="0"/>
                <a:t>Sustainable Communities Grant</a:t>
              </a:r>
              <a:endParaRPr lang="en-US" sz="11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858000" y="5562889"/>
            <a:ext cx="695630" cy="34781"/>
            <a:chOff x="6772659" y="2001269"/>
            <a:chExt cx="695630" cy="34781"/>
          </a:xfrm>
        </p:grpSpPr>
        <p:sp>
          <p:nvSpPr>
            <p:cNvPr id="26" name="Straight Connector 3"/>
            <p:cNvSpPr/>
            <p:nvPr/>
          </p:nvSpPr>
          <p:spPr>
            <a:xfrm rot="19607406">
              <a:off x="6772659" y="2010002"/>
              <a:ext cx="695630" cy="1731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8657"/>
                  </a:moveTo>
                  <a:lnTo>
                    <a:pt x="695630" y="8657"/>
                  </a:lnTo>
                </a:path>
              </a:pathLst>
            </a:custGeom>
            <a:noFill/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Straight Connector 4"/>
            <p:cNvSpPr/>
            <p:nvPr/>
          </p:nvSpPr>
          <p:spPr>
            <a:xfrm rot="19607406">
              <a:off x="7103083" y="2001269"/>
              <a:ext cx="34781" cy="347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929928" y="5778024"/>
            <a:ext cx="599923" cy="29996"/>
            <a:chOff x="6819627" y="2270363"/>
            <a:chExt cx="599923" cy="29996"/>
          </a:xfrm>
        </p:grpSpPr>
        <p:sp>
          <p:nvSpPr>
            <p:cNvPr id="29" name="Straight Connector 3"/>
            <p:cNvSpPr/>
            <p:nvPr/>
          </p:nvSpPr>
          <p:spPr>
            <a:xfrm rot="882981">
              <a:off x="6819627" y="2276704"/>
              <a:ext cx="599923" cy="1731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8657"/>
                  </a:moveTo>
                  <a:lnTo>
                    <a:pt x="599923" y="8657"/>
                  </a:lnTo>
                </a:path>
              </a:pathLst>
            </a:custGeom>
            <a:noFill/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Straight Connector 4"/>
            <p:cNvSpPr/>
            <p:nvPr/>
          </p:nvSpPr>
          <p:spPr>
            <a:xfrm rot="882981">
              <a:off x="7104591" y="2270363"/>
              <a:ext cx="29996" cy="299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49061" y="3406060"/>
            <a:ext cx="2700893" cy="3083207"/>
            <a:chOff x="7111340" y="2529120"/>
            <a:chExt cx="2700893" cy="3083207"/>
          </a:xfrm>
        </p:grpSpPr>
        <p:sp>
          <p:nvSpPr>
            <p:cNvPr id="32" name="Straight Connector 3"/>
            <p:cNvSpPr/>
            <p:nvPr/>
          </p:nvSpPr>
          <p:spPr>
            <a:xfrm rot="2901917">
              <a:off x="9344784" y="5144878"/>
              <a:ext cx="917584" cy="1731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8657"/>
                  </a:moveTo>
                  <a:lnTo>
                    <a:pt x="917584" y="8657"/>
                  </a:lnTo>
                </a:path>
              </a:pathLst>
            </a:custGeom>
            <a:noFill/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Straight Connector 4"/>
            <p:cNvSpPr/>
            <p:nvPr/>
          </p:nvSpPr>
          <p:spPr>
            <a:xfrm rot="2901917">
              <a:off x="7111340" y="2529120"/>
              <a:ext cx="45879" cy="458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</p:grpSp>
      <p:sp>
        <p:nvSpPr>
          <p:cNvPr id="2" name="Up-Down Arrow 1"/>
          <p:cNvSpPr/>
          <p:nvPr/>
        </p:nvSpPr>
        <p:spPr>
          <a:xfrm>
            <a:off x="6145306" y="4038600"/>
            <a:ext cx="457200" cy="127272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p-Down Arrow 2"/>
          <p:cNvSpPr/>
          <p:nvPr/>
        </p:nvSpPr>
        <p:spPr>
          <a:xfrm>
            <a:off x="2523295" y="3810000"/>
            <a:ext cx="332232" cy="92819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Up-Down Arrow 33"/>
          <p:cNvSpPr/>
          <p:nvPr/>
        </p:nvSpPr>
        <p:spPr>
          <a:xfrm>
            <a:off x="2523295" y="5382534"/>
            <a:ext cx="305339" cy="56636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Up-Down Arrow 34"/>
          <p:cNvSpPr/>
          <p:nvPr/>
        </p:nvSpPr>
        <p:spPr>
          <a:xfrm>
            <a:off x="4403408" y="4580432"/>
            <a:ext cx="272414" cy="4471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Up-Down Arrow 35"/>
          <p:cNvSpPr/>
          <p:nvPr/>
        </p:nvSpPr>
        <p:spPr>
          <a:xfrm>
            <a:off x="4398198" y="5573644"/>
            <a:ext cx="277624" cy="43875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Two: Data Analysis, Evaluation, and Prioritization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5751176" cy="429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979776" y="3276600"/>
            <a:ext cx="315383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/>
              <a:t>Analyze existing pedestrian infrastructure at transit stations and bus stops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69507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Two: Data Analysis, Evaluation, and Prioritization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" r="19981" b="12421"/>
          <a:stretch/>
        </p:blipFill>
        <p:spPr bwMode="auto">
          <a:xfrm>
            <a:off x="652143" y="2275609"/>
            <a:ext cx="5042075" cy="436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15000" y="3276600"/>
            <a:ext cx="3048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Explore Complete Streets Design Guidelines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2371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Two: Data Analysis, Evaluation, and Prioritization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30" y="2173422"/>
            <a:ext cx="2044126" cy="204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513" y="2160148"/>
            <a:ext cx="2057401" cy="205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57" y="4482578"/>
            <a:ext cx="2044129" cy="204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9"/>
          <a:stretch/>
        </p:blipFill>
        <p:spPr bwMode="auto">
          <a:xfrm>
            <a:off x="3747513" y="4584000"/>
            <a:ext cx="2070100" cy="1949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007918" y="415462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Conventional Bike Lanes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734814" y="4214668"/>
            <a:ext cx="203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Buffered Bike Lanes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046308" y="6488668"/>
            <a:ext cx="244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Contra-flow Bike Lanes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747513" y="6488668"/>
            <a:ext cx="244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Left-Side Bike Lanes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192550" y="3369796"/>
            <a:ext cx="2677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Explore Bicycle Design Guide Options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9051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1" b="7298"/>
          <a:stretch/>
        </p:blipFill>
        <p:spPr bwMode="auto">
          <a:xfrm>
            <a:off x="2259417" y="145280"/>
            <a:ext cx="6233832" cy="656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90535"/>
            <a:ext cx="35433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Bicycle and Pedestrian Connectivity and Livability Study: City of Brockton</a:t>
            </a:r>
            <a:endParaRPr lang="en-US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00" y="4724400"/>
            <a:ext cx="2183217" cy="203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202733" y="5402181"/>
            <a:ext cx="228600" cy="228600"/>
          </a:xfrm>
          <a:prstGeom prst="ellipse">
            <a:avLst/>
          </a:prstGeom>
          <a:pattFill prst="pct60">
            <a:fgClr>
              <a:srgbClr val="FFC000"/>
            </a:fgClr>
            <a:bgClr>
              <a:schemeClr val="bg1"/>
            </a:bgClr>
          </a:patt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67000" y="2481165"/>
            <a:ext cx="228600" cy="228600"/>
          </a:xfrm>
          <a:prstGeom prst="ellipse">
            <a:avLst/>
          </a:prstGeom>
          <a:pattFill prst="pct60">
            <a:fgClr>
              <a:srgbClr val="FFC000"/>
            </a:fgClr>
            <a:bgClr>
              <a:schemeClr val="bg1"/>
            </a:bgClr>
          </a:patt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355634" y="3346260"/>
            <a:ext cx="228600" cy="228600"/>
          </a:xfrm>
          <a:prstGeom prst="ellipse">
            <a:avLst/>
          </a:prstGeom>
          <a:pattFill prst="pct60">
            <a:fgClr>
              <a:srgbClr val="FFC000"/>
            </a:fgClr>
            <a:bgClr>
              <a:schemeClr val="bg1"/>
            </a:bgClr>
          </a:patt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57800" y="3886200"/>
            <a:ext cx="228600" cy="228600"/>
          </a:xfrm>
          <a:prstGeom prst="ellipse">
            <a:avLst/>
          </a:prstGeom>
          <a:pattFill prst="pct60">
            <a:fgClr>
              <a:srgbClr val="FFC000"/>
            </a:fgClr>
            <a:bgClr>
              <a:schemeClr val="bg1"/>
            </a:bgClr>
          </a:patt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886325" y="1418251"/>
            <a:ext cx="742950" cy="715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57800" y="3676210"/>
            <a:ext cx="742950" cy="715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574458" y="5436150"/>
            <a:ext cx="742950" cy="715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976" y="1524000"/>
            <a:ext cx="2006081" cy="1371600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bg1"/>
                </a:solidFill>
              </a:rPr>
              <a:t>Improve pedestrian connections at commuter rail stations (upgrade crossing, direct walkways, pedestrian safety gate)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10400" y="404324"/>
            <a:ext cx="2006081" cy="1013927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rgbClr val="000000"/>
                </a:solidFill>
              </a:rPr>
              <a:t>Create ADA compliant sidewalks, curb cuts, and crosswalks in areas near hospitals  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962191" y="5638800"/>
            <a:ext cx="2006081" cy="9936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bg1"/>
                </a:solidFill>
              </a:rPr>
              <a:t>Complete and upgrade sidewalks at Summer Street, Torrey Street, and Belmont Street 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3976" y="3048000"/>
            <a:ext cx="2006081" cy="1600200"/>
          </a:xfrm>
          <a:prstGeom prst="rect">
            <a:avLst/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bg1"/>
                </a:solidFill>
              </a:rPr>
              <a:t>Install bicycle racks in key locations, initiate a citywide bicycle education campaign, and develop a bicycle map with key destinations</a:t>
            </a:r>
            <a:endParaRPr lang="en-US" sz="1500" dirty="0">
              <a:solidFill>
                <a:schemeClr val="bg1"/>
              </a:solidFill>
            </a:endParaRPr>
          </a:p>
        </p:txBody>
      </p:sp>
      <p:pic>
        <p:nvPicPr>
          <p:cNvPr id="1029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38229" y="3405967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eform 2"/>
          <p:cNvSpPr/>
          <p:nvPr/>
        </p:nvSpPr>
        <p:spPr>
          <a:xfrm>
            <a:off x="6290274" y="4278085"/>
            <a:ext cx="531845" cy="1184988"/>
          </a:xfrm>
          <a:custGeom>
            <a:avLst/>
            <a:gdLst>
              <a:gd name="connsiteX0" fmla="*/ 0 w 531845"/>
              <a:gd name="connsiteY0" fmla="*/ 0 h 1184988"/>
              <a:gd name="connsiteX1" fmla="*/ 74645 w 531845"/>
              <a:gd name="connsiteY1" fmla="*/ 130629 h 1184988"/>
              <a:gd name="connsiteX2" fmla="*/ 111968 w 531845"/>
              <a:gd name="connsiteY2" fmla="*/ 289249 h 1184988"/>
              <a:gd name="connsiteX3" fmla="*/ 139959 w 531845"/>
              <a:gd name="connsiteY3" fmla="*/ 382555 h 1184988"/>
              <a:gd name="connsiteX4" fmla="*/ 186613 w 531845"/>
              <a:gd name="connsiteY4" fmla="*/ 475861 h 1184988"/>
              <a:gd name="connsiteX5" fmla="*/ 261257 w 531845"/>
              <a:gd name="connsiteY5" fmla="*/ 578498 h 1184988"/>
              <a:gd name="connsiteX6" fmla="*/ 317241 w 531845"/>
              <a:gd name="connsiteY6" fmla="*/ 615820 h 1184988"/>
              <a:gd name="connsiteX7" fmla="*/ 382555 w 531845"/>
              <a:gd name="connsiteY7" fmla="*/ 718457 h 1184988"/>
              <a:gd name="connsiteX8" fmla="*/ 457200 w 531845"/>
              <a:gd name="connsiteY8" fmla="*/ 858416 h 1184988"/>
              <a:gd name="connsiteX9" fmla="*/ 503853 w 531845"/>
              <a:gd name="connsiteY9" fmla="*/ 1017037 h 1184988"/>
              <a:gd name="connsiteX10" fmla="*/ 513184 w 531845"/>
              <a:gd name="connsiteY10" fmla="*/ 1091682 h 1184988"/>
              <a:gd name="connsiteX11" fmla="*/ 531845 w 531845"/>
              <a:gd name="connsiteY11" fmla="*/ 1184988 h 118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1845" h="1184988">
                <a:moveTo>
                  <a:pt x="0" y="0"/>
                </a:moveTo>
                <a:lnTo>
                  <a:pt x="74645" y="130629"/>
                </a:lnTo>
                <a:lnTo>
                  <a:pt x="111968" y="289249"/>
                </a:lnTo>
                <a:lnTo>
                  <a:pt x="139959" y="382555"/>
                </a:lnTo>
                <a:lnTo>
                  <a:pt x="186613" y="475861"/>
                </a:lnTo>
                <a:lnTo>
                  <a:pt x="261257" y="578498"/>
                </a:lnTo>
                <a:lnTo>
                  <a:pt x="317241" y="615820"/>
                </a:lnTo>
                <a:lnTo>
                  <a:pt x="382555" y="718457"/>
                </a:lnTo>
                <a:lnTo>
                  <a:pt x="457200" y="858416"/>
                </a:lnTo>
                <a:lnTo>
                  <a:pt x="503853" y="1017037"/>
                </a:lnTo>
                <a:lnTo>
                  <a:pt x="513184" y="1091682"/>
                </a:lnTo>
                <a:lnTo>
                  <a:pt x="531845" y="1184988"/>
                </a:ln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259417" y="5936893"/>
            <a:ext cx="233265" cy="214604"/>
          </a:xfrm>
          <a:custGeom>
            <a:avLst/>
            <a:gdLst>
              <a:gd name="connsiteX0" fmla="*/ 0 w 233265"/>
              <a:gd name="connsiteY0" fmla="*/ 214604 h 214604"/>
              <a:gd name="connsiteX1" fmla="*/ 233265 w 233265"/>
              <a:gd name="connsiteY1" fmla="*/ 0 h 21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265" h="214604">
                <a:moveTo>
                  <a:pt x="0" y="214604"/>
                </a:moveTo>
                <a:lnTo>
                  <a:pt x="233265" y="0"/>
                </a:ln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259417" y="4711959"/>
            <a:ext cx="1418253" cy="317241"/>
          </a:xfrm>
          <a:custGeom>
            <a:avLst/>
            <a:gdLst>
              <a:gd name="connsiteX0" fmla="*/ 0 w 1418253"/>
              <a:gd name="connsiteY0" fmla="*/ 317241 h 317241"/>
              <a:gd name="connsiteX1" fmla="*/ 1418253 w 1418253"/>
              <a:gd name="connsiteY1" fmla="*/ 0 h 317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18253" h="317241">
                <a:moveTo>
                  <a:pt x="0" y="317241"/>
                </a:moveTo>
                <a:lnTo>
                  <a:pt x="1418253" y="0"/>
                </a:lnTo>
              </a:path>
            </a:pathLst>
          </a:cu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52617" y="3955911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33409" y="2910667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32067" y="5637880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31602" y="755344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1251" y="2739657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2733" y="5246238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17642" y="2072467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18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6" grpId="0" animBg="1"/>
      <p:bldP spid="12" grpId="0" animBg="1"/>
      <p:bldP spid="13" grpId="0" animBg="1"/>
      <p:bldP spid="7" grpId="0" animBg="1"/>
      <p:bldP spid="15" grpId="0" animBg="1"/>
      <p:bldP spid="16" grpId="0" animBg="1"/>
      <p:bldP spid="17" grpId="0" animBg="1"/>
      <p:bldP spid="17" grpId="1" animBg="1"/>
      <p:bldP spid="3" grpId="0" animBg="1"/>
      <p:bldP spid="11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" r="3724" b="3888"/>
          <a:stretch/>
        </p:blipFill>
        <p:spPr bwMode="auto">
          <a:xfrm>
            <a:off x="1838885" y="968230"/>
            <a:ext cx="7031430" cy="513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5103" r="3011"/>
          <a:stretch/>
        </p:blipFill>
        <p:spPr bwMode="auto">
          <a:xfrm>
            <a:off x="304800" y="4953000"/>
            <a:ext cx="2456330" cy="17506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200" y="90535"/>
            <a:ext cx="35433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Bicycle and Pedestrian Connectivity and Livability Study: Town of Stoughton</a:t>
            </a:r>
            <a:endParaRPr lang="en-US" sz="2400" b="1" dirty="0"/>
          </a:p>
        </p:txBody>
      </p:sp>
      <p:sp>
        <p:nvSpPr>
          <p:cNvPr id="5" name="Oval 4"/>
          <p:cNvSpPr/>
          <p:nvPr/>
        </p:nvSpPr>
        <p:spPr>
          <a:xfrm>
            <a:off x="5250127" y="3000977"/>
            <a:ext cx="1122400" cy="1066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ular Callout 1"/>
          <p:cNvSpPr/>
          <p:nvPr/>
        </p:nvSpPr>
        <p:spPr>
          <a:xfrm>
            <a:off x="2761130" y="3268824"/>
            <a:ext cx="2115670" cy="1379376"/>
          </a:xfrm>
          <a:prstGeom prst="wedgeRectCallout">
            <a:avLst>
              <a:gd name="adj1" fmla="val 85289"/>
              <a:gd name="adj2" fmla="val -39188"/>
            </a:avLst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Improve bus stop at the center square with dedicated pull-out lane, benches for pedestrians, and adequate street lighting for safety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2874606" y="1384459"/>
            <a:ext cx="1295399" cy="685800"/>
          </a:xfrm>
          <a:prstGeom prst="wedgeRectCallout">
            <a:avLst>
              <a:gd name="adj1" fmla="val -37962"/>
              <a:gd name="adj2" fmla="val 109112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Upgrade sidewalks and crosswalks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968759" y="2006082"/>
            <a:ext cx="1156996" cy="653142"/>
          </a:xfrm>
          <a:custGeom>
            <a:avLst/>
            <a:gdLst>
              <a:gd name="connsiteX0" fmla="*/ 0 w 1156996"/>
              <a:gd name="connsiteY0" fmla="*/ 0 h 653142"/>
              <a:gd name="connsiteX1" fmla="*/ 121298 w 1156996"/>
              <a:gd name="connsiteY1" fmla="*/ 46653 h 653142"/>
              <a:gd name="connsiteX2" fmla="*/ 223935 w 1156996"/>
              <a:gd name="connsiteY2" fmla="*/ 121298 h 653142"/>
              <a:gd name="connsiteX3" fmla="*/ 326572 w 1156996"/>
              <a:gd name="connsiteY3" fmla="*/ 270587 h 653142"/>
              <a:gd name="connsiteX4" fmla="*/ 410547 w 1156996"/>
              <a:gd name="connsiteY4" fmla="*/ 373224 h 653142"/>
              <a:gd name="connsiteX5" fmla="*/ 541176 w 1156996"/>
              <a:gd name="connsiteY5" fmla="*/ 429208 h 653142"/>
              <a:gd name="connsiteX6" fmla="*/ 653143 w 1156996"/>
              <a:gd name="connsiteY6" fmla="*/ 447869 h 653142"/>
              <a:gd name="connsiteX7" fmla="*/ 802433 w 1156996"/>
              <a:gd name="connsiteY7" fmla="*/ 457200 h 653142"/>
              <a:gd name="connsiteX8" fmla="*/ 867747 w 1156996"/>
              <a:gd name="connsiteY8" fmla="*/ 475861 h 653142"/>
              <a:gd name="connsiteX9" fmla="*/ 989045 w 1156996"/>
              <a:gd name="connsiteY9" fmla="*/ 522514 h 653142"/>
              <a:gd name="connsiteX10" fmla="*/ 1129004 w 1156996"/>
              <a:gd name="connsiteY10" fmla="*/ 653142 h 653142"/>
              <a:gd name="connsiteX11" fmla="*/ 1156996 w 1156996"/>
              <a:gd name="connsiteY11" fmla="*/ 653142 h 65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6996" h="653142">
                <a:moveTo>
                  <a:pt x="0" y="0"/>
                </a:moveTo>
                <a:lnTo>
                  <a:pt x="121298" y="46653"/>
                </a:lnTo>
                <a:lnTo>
                  <a:pt x="223935" y="121298"/>
                </a:lnTo>
                <a:lnTo>
                  <a:pt x="326572" y="270587"/>
                </a:lnTo>
                <a:lnTo>
                  <a:pt x="410547" y="373224"/>
                </a:lnTo>
                <a:lnTo>
                  <a:pt x="541176" y="429208"/>
                </a:lnTo>
                <a:lnTo>
                  <a:pt x="653143" y="447869"/>
                </a:lnTo>
                <a:lnTo>
                  <a:pt x="802433" y="457200"/>
                </a:lnTo>
                <a:lnTo>
                  <a:pt x="867747" y="475861"/>
                </a:lnTo>
                <a:lnTo>
                  <a:pt x="989045" y="522514"/>
                </a:lnTo>
                <a:lnTo>
                  <a:pt x="1129004" y="653142"/>
                </a:lnTo>
                <a:lnTo>
                  <a:pt x="1156996" y="653142"/>
                </a:lnTo>
              </a:path>
            </a:pathLst>
          </a:cu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293706" y="2696547"/>
            <a:ext cx="457200" cy="93306"/>
          </a:xfrm>
          <a:custGeom>
            <a:avLst/>
            <a:gdLst>
              <a:gd name="connsiteX0" fmla="*/ 0 w 457200"/>
              <a:gd name="connsiteY0" fmla="*/ 0 h 93306"/>
              <a:gd name="connsiteX1" fmla="*/ 102637 w 457200"/>
              <a:gd name="connsiteY1" fmla="*/ 37322 h 93306"/>
              <a:gd name="connsiteX2" fmla="*/ 251927 w 457200"/>
              <a:gd name="connsiteY2" fmla="*/ 93306 h 93306"/>
              <a:gd name="connsiteX3" fmla="*/ 326572 w 457200"/>
              <a:gd name="connsiteY3" fmla="*/ 93306 h 93306"/>
              <a:gd name="connsiteX4" fmla="*/ 373225 w 457200"/>
              <a:gd name="connsiteY4" fmla="*/ 93306 h 93306"/>
              <a:gd name="connsiteX5" fmla="*/ 419878 w 457200"/>
              <a:gd name="connsiteY5" fmla="*/ 74645 h 93306"/>
              <a:gd name="connsiteX6" fmla="*/ 457200 w 457200"/>
              <a:gd name="connsiteY6" fmla="*/ 55984 h 9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00" h="93306">
                <a:moveTo>
                  <a:pt x="0" y="0"/>
                </a:moveTo>
                <a:lnTo>
                  <a:pt x="102637" y="37322"/>
                </a:lnTo>
                <a:lnTo>
                  <a:pt x="251927" y="93306"/>
                </a:lnTo>
                <a:lnTo>
                  <a:pt x="326572" y="93306"/>
                </a:lnTo>
                <a:lnTo>
                  <a:pt x="373225" y="93306"/>
                </a:lnTo>
                <a:lnTo>
                  <a:pt x="419878" y="74645"/>
                </a:lnTo>
                <a:lnTo>
                  <a:pt x="457200" y="55984"/>
                </a:lnTo>
              </a:path>
            </a:pathLst>
          </a:cu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516016" y="1502229"/>
            <a:ext cx="1222311" cy="1847461"/>
          </a:xfrm>
          <a:custGeom>
            <a:avLst/>
            <a:gdLst>
              <a:gd name="connsiteX0" fmla="*/ 0 w 1222311"/>
              <a:gd name="connsiteY0" fmla="*/ 0 h 1847461"/>
              <a:gd name="connsiteX1" fmla="*/ 65315 w 1222311"/>
              <a:gd name="connsiteY1" fmla="*/ 102636 h 1847461"/>
              <a:gd name="connsiteX2" fmla="*/ 149290 w 1222311"/>
              <a:gd name="connsiteY2" fmla="*/ 223934 h 1847461"/>
              <a:gd name="connsiteX3" fmla="*/ 233266 w 1222311"/>
              <a:gd name="connsiteY3" fmla="*/ 401216 h 1847461"/>
              <a:gd name="connsiteX4" fmla="*/ 307911 w 1222311"/>
              <a:gd name="connsiteY4" fmla="*/ 522514 h 1847461"/>
              <a:gd name="connsiteX5" fmla="*/ 410547 w 1222311"/>
              <a:gd name="connsiteY5" fmla="*/ 615820 h 1847461"/>
              <a:gd name="connsiteX6" fmla="*/ 494523 w 1222311"/>
              <a:gd name="connsiteY6" fmla="*/ 709126 h 1847461"/>
              <a:gd name="connsiteX7" fmla="*/ 550506 w 1222311"/>
              <a:gd name="connsiteY7" fmla="*/ 830424 h 1847461"/>
              <a:gd name="connsiteX8" fmla="*/ 643813 w 1222311"/>
              <a:gd name="connsiteY8" fmla="*/ 1054359 h 1847461"/>
              <a:gd name="connsiteX9" fmla="*/ 746449 w 1222311"/>
              <a:gd name="connsiteY9" fmla="*/ 1231640 h 1847461"/>
              <a:gd name="connsiteX10" fmla="*/ 802433 w 1222311"/>
              <a:gd name="connsiteY10" fmla="*/ 1306285 h 1847461"/>
              <a:gd name="connsiteX11" fmla="*/ 849086 w 1222311"/>
              <a:gd name="connsiteY11" fmla="*/ 1324947 h 1847461"/>
              <a:gd name="connsiteX12" fmla="*/ 867747 w 1222311"/>
              <a:gd name="connsiteY12" fmla="*/ 1371600 h 1847461"/>
              <a:gd name="connsiteX13" fmla="*/ 867747 w 1222311"/>
              <a:gd name="connsiteY13" fmla="*/ 1418253 h 1847461"/>
              <a:gd name="connsiteX14" fmla="*/ 914400 w 1222311"/>
              <a:gd name="connsiteY14" fmla="*/ 1474236 h 1847461"/>
              <a:gd name="connsiteX15" fmla="*/ 970384 w 1222311"/>
              <a:gd name="connsiteY15" fmla="*/ 1520889 h 1847461"/>
              <a:gd name="connsiteX16" fmla="*/ 1054360 w 1222311"/>
              <a:gd name="connsiteY16" fmla="*/ 1576873 h 1847461"/>
              <a:gd name="connsiteX17" fmla="*/ 1129004 w 1222311"/>
              <a:gd name="connsiteY17" fmla="*/ 1670179 h 1847461"/>
              <a:gd name="connsiteX18" fmla="*/ 1166327 w 1222311"/>
              <a:gd name="connsiteY18" fmla="*/ 1744824 h 1847461"/>
              <a:gd name="connsiteX19" fmla="*/ 1222311 w 1222311"/>
              <a:gd name="connsiteY19" fmla="*/ 1847461 h 1847461"/>
              <a:gd name="connsiteX20" fmla="*/ 1222311 w 1222311"/>
              <a:gd name="connsiteY20" fmla="*/ 1838130 h 18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22311" h="1847461">
                <a:moveTo>
                  <a:pt x="0" y="0"/>
                </a:moveTo>
                <a:lnTo>
                  <a:pt x="65315" y="102636"/>
                </a:lnTo>
                <a:lnTo>
                  <a:pt x="149290" y="223934"/>
                </a:lnTo>
                <a:lnTo>
                  <a:pt x="233266" y="401216"/>
                </a:lnTo>
                <a:lnTo>
                  <a:pt x="307911" y="522514"/>
                </a:lnTo>
                <a:lnTo>
                  <a:pt x="410547" y="615820"/>
                </a:lnTo>
                <a:lnTo>
                  <a:pt x="494523" y="709126"/>
                </a:lnTo>
                <a:lnTo>
                  <a:pt x="550506" y="830424"/>
                </a:lnTo>
                <a:lnTo>
                  <a:pt x="643813" y="1054359"/>
                </a:lnTo>
                <a:lnTo>
                  <a:pt x="746449" y="1231640"/>
                </a:lnTo>
                <a:lnTo>
                  <a:pt x="802433" y="1306285"/>
                </a:lnTo>
                <a:lnTo>
                  <a:pt x="849086" y="1324947"/>
                </a:lnTo>
                <a:lnTo>
                  <a:pt x="867747" y="1371600"/>
                </a:lnTo>
                <a:lnTo>
                  <a:pt x="867747" y="1418253"/>
                </a:lnTo>
                <a:lnTo>
                  <a:pt x="914400" y="1474236"/>
                </a:lnTo>
                <a:lnTo>
                  <a:pt x="970384" y="1520889"/>
                </a:lnTo>
                <a:lnTo>
                  <a:pt x="1054360" y="1576873"/>
                </a:lnTo>
                <a:lnTo>
                  <a:pt x="1129004" y="1670179"/>
                </a:lnTo>
                <a:lnTo>
                  <a:pt x="1166327" y="1744824"/>
                </a:lnTo>
                <a:lnTo>
                  <a:pt x="1222311" y="1847461"/>
                </a:lnTo>
                <a:lnTo>
                  <a:pt x="1222311" y="1838130"/>
                </a:lnTo>
              </a:path>
            </a:pathLst>
          </a:cu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ular Callout 12"/>
          <p:cNvSpPr/>
          <p:nvPr/>
        </p:nvSpPr>
        <p:spPr>
          <a:xfrm>
            <a:off x="2874606" y="1384459"/>
            <a:ext cx="1295399" cy="685800"/>
          </a:xfrm>
          <a:prstGeom prst="wedgeRectCallout">
            <a:avLst>
              <a:gd name="adj1" fmla="val 114543"/>
              <a:gd name="adj2" fmla="val 74885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Upgrade sidewalks and crosswalks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6629401" y="5410200"/>
            <a:ext cx="1828799" cy="690324"/>
          </a:xfrm>
          <a:prstGeom prst="wedgeRectCallout">
            <a:avLst>
              <a:gd name="adj1" fmla="val -121089"/>
              <a:gd name="adj2" fmla="val -11371"/>
            </a:avLst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Connect bike network with open space multi-use trails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4" name="Quad Arrow 13"/>
          <p:cNvSpPr/>
          <p:nvPr/>
        </p:nvSpPr>
        <p:spPr>
          <a:xfrm rot="20307308">
            <a:off x="4603318" y="5259143"/>
            <a:ext cx="840646" cy="708647"/>
          </a:xfrm>
          <a:prstGeom prst="quad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602941" y="1548653"/>
            <a:ext cx="313765" cy="1398494"/>
          </a:xfrm>
          <a:custGeom>
            <a:avLst/>
            <a:gdLst>
              <a:gd name="connsiteX0" fmla="*/ 0 w 313765"/>
              <a:gd name="connsiteY0" fmla="*/ 44824 h 1398494"/>
              <a:gd name="connsiteX1" fmla="*/ 62753 w 313765"/>
              <a:gd name="connsiteY1" fmla="*/ 313765 h 1398494"/>
              <a:gd name="connsiteX2" fmla="*/ 116541 w 313765"/>
              <a:gd name="connsiteY2" fmla="*/ 582706 h 1398494"/>
              <a:gd name="connsiteX3" fmla="*/ 134471 w 313765"/>
              <a:gd name="connsiteY3" fmla="*/ 788894 h 1398494"/>
              <a:gd name="connsiteX4" fmla="*/ 116541 w 313765"/>
              <a:gd name="connsiteY4" fmla="*/ 1290918 h 1398494"/>
              <a:gd name="connsiteX5" fmla="*/ 116541 w 313765"/>
              <a:gd name="connsiteY5" fmla="*/ 1389529 h 1398494"/>
              <a:gd name="connsiteX6" fmla="*/ 286871 w 313765"/>
              <a:gd name="connsiteY6" fmla="*/ 1398494 h 1398494"/>
              <a:gd name="connsiteX7" fmla="*/ 286871 w 313765"/>
              <a:gd name="connsiteY7" fmla="*/ 1093694 h 1398494"/>
              <a:gd name="connsiteX8" fmla="*/ 295835 w 313765"/>
              <a:gd name="connsiteY8" fmla="*/ 842682 h 1398494"/>
              <a:gd name="connsiteX9" fmla="*/ 313765 w 313765"/>
              <a:gd name="connsiteY9" fmla="*/ 708212 h 1398494"/>
              <a:gd name="connsiteX10" fmla="*/ 295835 w 313765"/>
              <a:gd name="connsiteY10" fmla="*/ 600635 h 1398494"/>
              <a:gd name="connsiteX11" fmla="*/ 224118 w 313765"/>
              <a:gd name="connsiteY11" fmla="*/ 304800 h 1398494"/>
              <a:gd name="connsiteX12" fmla="*/ 152400 w 313765"/>
              <a:gd name="connsiteY12" fmla="*/ 0 h 1398494"/>
              <a:gd name="connsiteX13" fmla="*/ 0 w 313765"/>
              <a:gd name="connsiteY13" fmla="*/ 44824 h 13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3765" h="1398494">
                <a:moveTo>
                  <a:pt x="0" y="44824"/>
                </a:moveTo>
                <a:lnTo>
                  <a:pt x="62753" y="313765"/>
                </a:lnTo>
                <a:lnTo>
                  <a:pt x="116541" y="582706"/>
                </a:lnTo>
                <a:lnTo>
                  <a:pt x="134471" y="788894"/>
                </a:lnTo>
                <a:lnTo>
                  <a:pt x="116541" y="1290918"/>
                </a:lnTo>
                <a:lnTo>
                  <a:pt x="116541" y="1389529"/>
                </a:lnTo>
                <a:lnTo>
                  <a:pt x="286871" y="1398494"/>
                </a:lnTo>
                <a:lnTo>
                  <a:pt x="286871" y="1093694"/>
                </a:lnTo>
                <a:lnTo>
                  <a:pt x="295835" y="842682"/>
                </a:lnTo>
                <a:lnTo>
                  <a:pt x="313765" y="708212"/>
                </a:lnTo>
                <a:lnTo>
                  <a:pt x="295835" y="600635"/>
                </a:lnTo>
                <a:lnTo>
                  <a:pt x="224118" y="304800"/>
                </a:lnTo>
                <a:lnTo>
                  <a:pt x="152400" y="0"/>
                </a:lnTo>
                <a:lnTo>
                  <a:pt x="0" y="44824"/>
                </a:lnTo>
                <a:close/>
              </a:path>
            </a:pathLst>
          </a:custGeom>
          <a:pattFill prst="wave">
            <a:fgClr>
              <a:srgbClr val="FF0000"/>
            </a:fgClr>
            <a:bgClr>
              <a:schemeClr val="bg1"/>
            </a:bgClr>
          </a:patt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ular Callout 2"/>
          <p:cNvSpPr/>
          <p:nvPr/>
        </p:nvSpPr>
        <p:spPr>
          <a:xfrm>
            <a:off x="6781801" y="1752600"/>
            <a:ext cx="1752599" cy="990600"/>
          </a:xfrm>
          <a:prstGeom prst="wedgeRectCallout">
            <a:avLst>
              <a:gd name="adj1" fmla="val -106284"/>
              <a:gd name="adj2" fmla="val -6081"/>
            </a:avLst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Create an overlay district that allows mixed-use and access management </a:t>
            </a:r>
            <a:endParaRPr lang="en-US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68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8" grpId="0" animBg="1"/>
      <p:bldP spid="9" grpId="0" animBg="1"/>
      <p:bldP spid="10" grpId="0" animBg="1"/>
      <p:bldP spid="13" grpId="0" animBg="1"/>
      <p:bldP spid="12" grpId="0" animBg="1"/>
      <p:bldP spid="14" grpId="0" animBg="1"/>
      <p:bldP spid="11" grpId="1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7" b="5310"/>
          <a:stretch/>
        </p:blipFill>
        <p:spPr bwMode="auto">
          <a:xfrm>
            <a:off x="1752600" y="65269"/>
            <a:ext cx="6400800" cy="6531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Freeform 16"/>
          <p:cNvSpPr/>
          <p:nvPr/>
        </p:nvSpPr>
        <p:spPr>
          <a:xfrm>
            <a:off x="5952931" y="2052735"/>
            <a:ext cx="401216" cy="2584579"/>
          </a:xfrm>
          <a:custGeom>
            <a:avLst/>
            <a:gdLst>
              <a:gd name="connsiteX0" fmla="*/ 0 w 401216"/>
              <a:gd name="connsiteY0" fmla="*/ 18661 h 2584579"/>
              <a:gd name="connsiteX1" fmla="*/ 121298 w 401216"/>
              <a:gd name="connsiteY1" fmla="*/ 2575249 h 2584579"/>
              <a:gd name="connsiteX2" fmla="*/ 401216 w 401216"/>
              <a:gd name="connsiteY2" fmla="*/ 2584579 h 2584579"/>
              <a:gd name="connsiteX3" fmla="*/ 401216 w 401216"/>
              <a:gd name="connsiteY3" fmla="*/ 1166326 h 2584579"/>
              <a:gd name="connsiteX4" fmla="*/ 317240 w 401216"/>
              <a:gd name="connsiteY4" fmla="*/ 0 h 2584579"/>
              <a:gd name="connsiteX5" fmla="*/ 0 w 401216"/>
              <a:gd name="connsiteY5" fmla="*/ 18661 h 258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216" h="2584579">
                <a:moveTo>
                  <a:pt x="0" y="18661"/>
                </a:moveTo>
                <a:lnTo>
                  <a:pt x="121298" y="2575249"/>
                </a:lnTo>
                <a:lnTo>
                  <a:pt x="401216" y="2584579"/>
                </a:lnTo>
                <a:lnTo>
                  <a:pt x="401216" y="1166326"/>
                </a:lnTo>
                <a:lnTo>
                  <a:pt x="317240" y="0"/>
                </a:lnTo>
                <a:lnTo>
                  <a:pt x="0" y="18661"/>
                </a:lnTo>
                <a:close/>
              </a:path>
            </a:pathLst>
          </a:custGeom>
          <a:pattFill prst="wave">
            <a:fgClr>
              <a:srgbClr val="FFC000"/>
            </a:fgClr>
            <a:bgClr>
              <a:schemeClr val="bg1"/>
            </a:bgClr>
          </a:patt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576935" y="90535"/>
            <a:ext cx="688063" cy="1901227"/>
          </a:xfrm>
          <a:custGeom>
            <a:avLst/>
            <a:gdLst>
              <a:gd name="connsiteX0" fmla="*/ 0 w 688063"/>
              <a:gd name="connsiteY0" fmla="*/ 126748 h 1901227"/>
              <a:gd name="connsiteX1" fmla="*/ 253497 w 688063"/>
              <a:gd name="connsiteY1" fmla="*/ 823865 h 1901227"/>
              <a:gd name="connsiteX2" fmla="*/ 325924 w 688063"/>
              <a:gd name="connsiteY2" fmla="*/ 1004934 h 1901227"/>
              <a:gd name="connsiteX3" fmla="*/ 344031 w 688063"/>
              <a:gd name="connsiteY3" fmla="*/ 1557196 h 1901227"/>
              <a:gd name="connsiteX4" fmla="*/ 362138 w 688063"/>
              <a:gd name="connsiteY4" fmla="*/ 1874067 h 1901227"/>
              <a:gd name="connsiteX5" fmla="*/ 688063 w 688063"/>
              <a:gd name="connsiteY5" fmla="*/ 1901227 h 1901227"/>
              <a:gd name="connsiteX6" fmla="*/ 669956 w 688063"/>
              <a:gd name="connsiteY6" fmla="*/ 1321806 h 1901227"/>
              <a:gd name="connsiteX7" fmla="*/ 651849 w 688063"/>
              <a:gd name="connsiteY7" fmla="*/ 968720 h 1901227"/>
              <a:gd name="connsiteX8" fmla="*/ 561315 w 688063"/>
              <a:gd name="connsiteY8" fmla="*/ 651849 h 1901227"/>
              <a:gd name="connsiteX9" fmla="*/ 253497 w 688063"/>
              <a:gd name="connsiteY9" fmla="*/ 0 h 1901227"/>
              <a:gd name="connsiteX10" fmla="*/ 0 w 688063"/>
              <a:gd name="connsiteY10" fmla="*/ 126748 h 190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8063" h="1901227">
                <a:moveTo>
                  <a:pt x="0" y="126748"/>
                </a:moveTo>
                <a:lnTo>
                  <a:pt x="253497" y="823865"/>
                </a:lnTo>
                <a:lnTo>
                  <a:pt x="325924" y="1004934"/>
                </a:lnTo>
                <a:lnTo>
                  <a:pt x="344031" y="1557196"/>
                </a:lnTo>
                <a:lnTo>
                  <a:pt x="362138" y="1874067"/>
                </a:lnTo>
                <a:lnTo>
                  <a:pt x="688063" y="1901227"/>
                </a:lnTo>
                <a:lnTo>
                  <a:pt x="669956" y="1321806"/>
                </a:lnTo>
                <a:lnTo>
                  <a:pt x="651849" y="968720"/>
                </a:lnTo>
                <a:lnTo>
                  <a:pt x="561315" y="651849"/>
                </a:lnTo>
                <a:lnTo>
                  <a:pt x="253497" y="0"/>
                </a:lnTo>
                <a:lnTo>
                  <a:pt x="0" y="126748"/>
                </a:ln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ular Callout 5"/>
          <p:cNvSpPr/>
          <p:nvPr/>
        </p:nvSpPr>
        <p:spPr>
          <a:xfrm>
            <a:off x="3785118" y="304800"/>
            <a:ext cx="1649964" cy="823865"/>
          </a:xfrm>
          <a:prstGeom prst="wedgeRectCallout">
            <a:avLst>
              <a:gd name="adj1" fmla="val 85961"/>
              <a:gd name="adj2" fmla="val 4500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Propose bicycle lanes during road expansion project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 rot="20685268">
            <a:off x="6509769" y="515531"/>
            <a:ext cx="421032" cy="19237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20685268">
            <a:off x="6587833" y="1494717"/>
            <a:ext cx="381220" cy="18213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9269158">
            <a:off x="7049162" y="2291678"/>
            <a:ext cx="1248005" cy="22940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1044682">
            <a:off x="4882313" y="3102115"/>
            <a:ext cx="1044097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009748" y="381000"/>
            <a:ext cx="1753252" cy="1371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Connect bike and pedestrian network with proposed rail-to-trail project in Rockland, and South Weymouth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6967211" y="3029711"/>
            <a:ext cx="1981200" cy="762000"/>
          </a:xfrm>
          <a:prstGeom prst="wedgeRectCallout">
            <a:avLst>
              <a:gd name="adj1" fmla="val -131597"/>
              <a:gd name="adj2" fmla="val 977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Propose a multi-use trail that will connect both parts of the town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 rot="20595375">
            <a:off x="3962400" y="5943600"/>
            <a:ext cx="1066800" cy="838200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17387123">
            <a:off x="4913337" y="5796441"/>
            <a:ext cx="421032" cy="18499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18338878">
            <a:off x="4409109" y="5679973"/>
            <a:ext cx="325782" cy="14143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ular Callout 13"/>
          <p:cNvSpPr/>
          <p:nvPr/>
        </p:nvSpPr>
        <p:spPr>
          <a:xfrm>
            <a:off x="6778443" y="5486400"/>
            <a:ext cx="1832157" cy="1110837"/>
          </a:xfrm>
          <a:prstGeom prst="wedgeRectCallout">
            <a:avLst>
              <a:gd name="adj1" fmla="val -169425"/>
              <a:gd name="adj2" fmla="val 29202"/>
            </a:avLst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Connect the Green Street Residential Neighborhood to recreational areas and the town center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2514600" y="4114800"/>
            <a:ext cx="2057400" cy="762000"/>
          </a:xfrm>
          <a:prstGeom prst="wedgeRectCallout">
            <a:avLst>
              <a:gd name="adj1" fmla="val 125199"/>
              <a:gd name="adj2" fmla="val -107470"/>
            </a:avLst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/>
                </a:solidFill>
              </a:rPr>
              <a:t>Implement traffic calming techniques to create a village gateway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" y="90535"/>
            <a:ext cx="35433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Bicycle and Pedestrian Connectivity and Livability Study: Town of Abington</a:t>
            </a:r>
            <a:endParaRPr lang="en-US" sz="2400" b="1" dirty="0"/>
          </a:p>
        </p:txBody>
      </p:sp>
      <p:sp>
        <p:nvSpPr>
          <p:cNvPr id="2" name="Quad Arrow 1"/>
          <p:cNvSpPr/>
          <p:nvPr/>
        </p:nvSpPr>
        <p:spPr>
          <a:xfrm rot="20194825">
            <a:off x="2426642" y="2587366"/>
            <a:ext cx="1104858" cy="936711"/>
          </a:xfrm>
          <a:prstGeom prst="quadArrow">
            <a:avLst/>
          </a:prstGeom>
          <a:ln>
            <a:solidFill>
              <a:srgbClr val="0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ular Callout 2"/>
          <p:cNvSpPr/>
          <p:nvPr/>
        </p:nvSpPr>
        <p:spPr>
          <a:xfrm>
            <a:off x="76201" y="1447799"/>
            <a:ext cx="2438399" cy="685801"/>
          </a:xfrm>
          <a:prstGeom prst="wedgeRectCallout">
            <a:avLst>
              <a:gd name="adj1" fmla="val 56025"/>
              <a:gd name="adj2" fmla="val 171251"/>
            </a:avLst>
          </a:prstGeom>
          <a:ln>
            <a:solidFill>
              <a:srgbClr val="0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rgbClr val="000000"/>
                </a:solidFill>
              </a:rPr>
              <a:t>Develop a plan for providing access to a nature trail within the conservation land  </a:t>
            </a:r>
            <a:endParaRPr lang="en-US" sz="1500" dirty="0">
              <a:solidFill>
                <a:srgbClr val="000000"/>
              </a:solidFill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" t="5103" r="3011"/>
          <a:stretch/>
        </p:blipFill>
        <p:spPr bwMode="auto">
          <a:xfrm>
            <a:off x="304800" y="4953000"/>
            <a:ext cx="2456330" cy="17506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7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 animBg="1"/>
      <p:bldP spid="6" grpId="0" animBg="1"/>
      <p:bldP spid="7" grpId="0" animBg="1"/>
      <p:bldP spid="9" grpId="0" animBg="1"/>
      <p:bldP spid="10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4" grpId="0" animBg="1"/>
      <p:bldP spid="18" grpId="0" animBg="1"/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1" r="5655" b="12650"/>
          <a:stretch/>
        </p:blipFill>
        <p:spPr bwMode="auto">
          <a:xfrm>
            <a:off x="2590797" y="157800"/>
            <a:ext cx="5544671" cy="6581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" y="90535"/>
            <a:ext cx="35433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Bicycle and Pedestrian Connectivity and Livability Study: Town of Easton</a:t>
            </a:r>
            <a:endParaRPr lang="en-US" sz="24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"/>
          <a:stretch/>
        </p:blipFill>
        <p:spPr bwMode="auto">
          <a:xfrm>
            <a:off x="371475" y="4619212"/>
            <a:ext cx="2447925" cy="2184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val 6"/>
          <p:cNvSpPr/>
          <p:nvPr/>
        </p:nvSpPr>
        <p:spPr>
          <a:xfrm>
            <a:off x="6575749" y="2019301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42922" y="3124200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876615" y="3334116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86200" y="4953000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67750" y="2008492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9717" y="2260045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9717" y="1508665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6800" y="1212892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19500" y="4554071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http://upload.wikimedia.org/wikipedia/commons/thumb/3/3a/USDOT_highway_sign_bicycle_symbol_-_white_on_green.svg/653px-USDOT_highway_sign_bicycle_symbol_-_white_on_gree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3242" y="2247901"/>
            <a:ext cx="268683" cy="1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>
            <a:off x="6876615" y="74375"/>
            <a:ext cx="2191185" cy="1904999"/>
          </a:xfrm>
          <a:prstGeom prst="wedgeRectCallout">
            <a:avLst>
              <a:gd name="adj1" fmla="val -98174"/>
              <a:gd name="adj2" fmla="val 53444"/>
            </a:avLst>
          </a:prstGeom>
          <a:solidFill>
            <a:schemeClr val="bg2">
              <a:lumMod val="5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/>
              <a:t>South Coast Rail Project: Reactivate historic train station with minimum parking facility, continued preservation and adaptive reuse of older industrial structures in the surroundings</a:t>
            </a:r>
            <a:endParaRPr lang="en-US" sz="1500" dirty="0"/>
          </a:p>
        </p:txBody>
      </p:sp>
      <p:sp>
        <p:nvSpPr>
          <p:cNvPr id="18" name="Freeform 17"/>
          <p:cNvSpPr/>
          <p:nvPr/>
        </p:nvSpPr>
        <p:spPr>
          <a:xfrm>
            <a:off x="3836894" y="2079812"/>
            <a:ext cx="1577788" cy="672353"/>
          </a:xfrm>
          <a:custGeom>
            <a:avLst/>
            <a:gdLst>
              <a:gd name="connsiteX0" fmla="*/ 1577788 w 1577788"/>
              <a:gd name="connsiteY0" fmla="*/ 672353 h 672353"/>
              <a:gd name="connsiteX1" fmla="*/ 528918 w 1577788"/>
              <a:gd name="connsiteY1" fmla="*/ 251012 h 672353"/>
              <a:gd name="connsiteX2" fmla="*/ 403412 w 1577788"/>
              <a:gd name="connsiteY2" fmla="*/ 143435 h 672353"/>
              <a:gd name="connsiteX3" fmla="*/ 304800 w 1577788"/>
              <a:gd name="connsiteY3" fmla="*/ 71717 h 672353"/>
              <a:gd name="connsiteX4" fmla="*/ 0 w 1577788"/>
              <a:gd name="connsiteY4" fmla="*/ 0 h 672353"/>
              <a:gd name="connsiteX5" fmla="*/ 0 w 1577788"/>
              <a:gd name="connsiteY5" fmla="*/ 0 h 67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7788" h="672353">
                <a:moveTo>
                  <a:pt x="1577788" y="672353"/>
                </a:moveTo>
                <a:lnTo>
                  <a:pt x="528918" y="251012"/>
                </a:lnTo>
                <a:lnTo>
                  <a:pt x="403412" y="143435"/>
                </a:lnTo>
                <a:lnTo>
                  <a:pt x="304800" y="7171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ln w="571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845859" y="4814047"/>
            <a:ext cx="1201270" cy="242047"/>
          </a:xfrm>
          <a:custGeom>
            <a:avLst/>
            <a:gdLst>
              <a:gd name="connsiteX0" fmla="*/ 1201270 w 1201270"/>
              <a:gd name="connsiteY0" fmla="*/ 242047 h 242047"/>
              <a:gd name="connsiteX1" fmla="*/ 1066800 w 1201270"/>
              <a:gd name="connsiteY1" fmla="*/ 206188 h 242047"/>
              <a:gd name="connsiteX2" fmla="*/ 905435 w 1201270"/>
              <a:gd name="connsiteY2" fmla="*/ 197224 h 242047"/>
              <a:gd name="connsiteX3" fmla="*/ 753035 w 1201270"/>
              <a:gd name="connsiteY3" fmla="*/ 179294 h 242047"/>
              <a:gd name="connsiteX4" fmla="*/ 546847 w 1201270"/>
              <a:gd name="connsiteY4" fmla="*/ 170329 h 242047"/>
              <a:gd name="connsiteX5" fmla="*/ 466165 w 1201270"/>
              <a:gd name="connsiteY5" fmla="*/ 179294 h 242047"/>
              <a:gd name="connsiteX6" fmla="*/ 286870 w 1201270"/>
              <a:gd name="connsiteY6" fmla="*/ 215153 h 242047"/>
              <a:gd name="connsiteX7" fmla="*/ 152400 w 1201270"/>
              <a:gd name="connsiteY7" fmla="*/ 233082 h 242047"/>
              <a:gd name="connsiteX8" fmla="*/ 116541 w 1201270"/>
              <a:gd name="connsiteY8" fmla="*/ 233082 h 242047"/>
              <a:gd name="connsiteX9" fmla="*/ 0 w 1201270"/>
              <a:gd name="connsiteY9" fmla="*/ 89647 h 242047"/>
              <a:gd name="connsiteX10" fmla="*/ 62753 w 1201270"/>
              <a:gd name="connsiteY10" fmla="*/ 71718 h 242047"/>
              <a:gd name="connsiteX11" fmla="*/ 89647 w 1201270"/>
              <a:gd name="connsiteY11" fmla="*/ 35859 h 242047"/>
              <a:gd name="connsiteX12" fmla="*/ 80682 w 1201270"/>
              <a:gd name="connsiteY12" fmla="*/ 0 h 242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01270" h="242047">
                <a:moveTo>
                  <a:pt x="1201270" y="242047"/>
                </a:moveTo>
                <a:lnTo>
                  <a:pt x="1066800" y="206188"/>
                </a:lnTo>
                <a:lnTo>
                  <a:pt x="905435" y="197224"/>
                </a:lnTo>
                <a:lnTo>
                  <a:pt x="753035" y="179294"/>
                </a:lnTo>
                <a:lnTo>
                  <a:pt x="546847" y="170329"/>
                </a:lnTo>
                <a:lnTo>
                  <a:pt x="466165" y="179294"/>
                </a:lnTo>
                <a:lnTo>
                  <a:pt x="286870" y="215153"/>
                </a:lnTo>
                <a:lnTo>
                  <a:pt x="152400" y="233082"/>
                </a:lnTo>
                <a:lnTo>
                  <a:pt x="116541" y="233082"/>
                </a:lnTo>
                <a:lnTo>
                  <a:pt x="0" y="89647"/>
                </a:lnTo>
                <a:lnTo>
                  <a:pt x="62753" y="71718"/>
                </a:lnTo>
                <a:lnTo>
                  <a:pt x="89647" y="35859"/>
                </a:lnTo>
                <a:lnTo>
                  <a:pt x="80682" y="0"/>
                </a:ln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163671" y="1183341"/>
            <a:ext cx="493058" cy="600635"/>
          </a:xfrm>
          <a:custGeom>
            <a:avLst/>
            <a:gdLst>
              <a:gd name="connsiteX0" fmla="*/ 493058 w 493058"/>
              <a:gd name="connsiteY0" fmla="*/ 600635 h 600635"/>
              <a:gd name="connsiteX1" fmla="*/ 412376 w 493058"/>
              <a:gd name="connsiteY1" fmla="*/ 555812 h 600635"/>
              <a:gd name="connsiteX2" fmla="*/ 349623 w 493058"/>
              <a:gd name="connsiteY2" fmla="*/ 502024 h 600635"/>
              <a:gd name="connsiteX3" fmla="*/ 313764 w 493058"/>
              <a:gd name="connsiteY3" fmla="*/ 439271 h 600635"/>
              <a:gd name="connsiteX4" fmla="*/ 259976 w 493058"/>
              <a:gd name="connsiteY4" fmla="*/ 412377 h 600635"/>
              <a:gd name="connsiteX5" fmla="*/ 224117 w 493058"/>
              <a:gd name="connsiteY5" fmla="*/ 385483 h 600635"/>
              <a:gd name="connsiteX6" fmla="*/ 152400 w 493058"/>
              <a:gd name="connsiteY6" fmla="*/ 331694 h 600635"/>
              <a:gd name="connsiteX7" fmla="*/ 107576 w 493058"/>
              <a:gd name="connsiteY7" fmla="*/ 331694 h 600635"/>
              <a:gd name="connsiteX8" fmla="*/ 35858 w 493058"/>
              <a:gd name="connsiteY8" fmla="*/ 277906 h 600635"/>
              <a:gd name="connsiteX9" fmla="*/ 35858 w 493058"/>
              <a:gd name="connsiteY9" fmla="*/ 179294 h 600635"/>
              <a:gd name="connsiteX10" fmla="*/ 44823 w 493058"/>
              <a:gd name="connsiteY10" fmla="*/ 98612 h 600635"/>
              <a:gd name="connsiteX11" fmla="*/ 17929 w 493058"/>
              <a:gd name="connsiteY11" fmla="*/ 26894 h 600635"/>
              <a:gd name="connsiteX12" fmla="*/ 0 w 493058"/>
              <a:gd name="connsiteY12" fmla="*/ 0 h 60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058" h="600635">
                <a:moveTo>
                  <a:pt x="493058" y="600635"/>
                </a:moveTo>
                <a:lnTo>
                  <a:pt x="412376" y="555812"/>
                </a:lnTo>
                <a:lnTo>
                  <a:pt x="349623" y="502024"/>
                </a:lnTo>
                <a:lnTo>
                  <a:pt x="313764" y="439271"/>
                </a:lnTo>
                <a:lnTo>
                  <a:pt x="259976" y="412377"/>
                </a:lnTo>
                <a:lnTo>
                  <a:pt x="224117" y="385483"/>
                </a:lnTo>
                <a:lnTo>
                  <a:pt x="152400" y="331694"/>
                </a:lnTo>
                <a:lnTo>
                  <a:pt x="107576" y="331694"/>
                </a:lnTo>
                <a:lnTo>
                  <a:pt x="35858" y="277906"/>
                </a:lnTo>
                <a:lnTo>
                  <a:pt x="35858" y="179294"/>
                </a:lnTo>
                <a:lnTo>
                  <a:pt x="44823" y="98612"/>
                </a:lnTo>
                <a:lnTo>
                  <a:pt x="17929" y="26894"/>
                </a:lnTo>
                <a:lnTo>
                  <a:pt x="0" y="0"/>
                </a:ln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598367" y="1940767"/>
            <a:ext cx="205274" cy="223935"/>
          </a:xfrm>
          <a:custGeom>
            <a:avLst/>
            <a:gdLst>
              <a:gd name="connsiteX0" fmla="*/ 0 w 205274"/>
              <a:gd name="connsiteY0" fmla="*/ 18662 h 223935"/>
              <a:gd name="connsiteX1" fmla="*/ 46653 w 205274"/>
              <a:gd name="connsiteY1" fmla="*/ 223935 h 223935"/>
              <a:gd name="connsiteX2" fmla="*/ 205274 w 205274"/>
              <a:gd name="connsiteY2" fmla="*/ 195943 h 223935"/>
              <a:gd name="connsiteX3" fmla="*/ 158621 w 205274"/>
              <a:gd name="connsiteY3" fmla="*/ 83976 h 223935"/>
              <a:gd name="connsiteX4" fmla="*/ 55984 w 205274"/>
              <a:gd name="connsiteY4" fmla="*/ 0 h 223935"/>
              <a:gd name="connsiteX5" fmla="*/ 0 w 205274"/>
              <a:gd name="connsiteY5" fmla="*/ 18662 h 22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274" h="223935">
                <a:moveTo>
                  <a:pt x="0" y="18662"/>
                </a:moveTo>
                <a:lnTo>
                  <a:pt x="46653" y="223935"/>
                </a:lnTo>
                <a:lnTo>
                  <a:pt x="205274" y="195943"/>
                </a:lnTo>
                <a:lnTo>
                  <a:pt x="158621" y="83976"/>
                </a:lnTo>
                <a:lnTo>
                  <a:pt x="55984" y="0"/>
                </a:lnTo>
                <a:lnTo>
                  <a:pt x="0" y="1866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803641" y="1806759"/>
            <a:ext cx="102637" cy="304801"/>
          </a:xfrm>
          <a:custGeom>
            <a:avLst/>
            <a:gdLst>
              <a:gd name="connsiteX0" fmla="*/ 46653 w 102637"/>
              <a:gd name="connsiteY0" fmla="*/ 177282 h 177282"/>
              <a:gd name="connsiteX1" fmla="*/ 46653 w 102637"/>
              <a:gd name="connsiteY1" fmla="*/ 177282 h 177282"/>
              <a:gd name="connsiteX2" fmla="*/ 102637 w 102637"/>
              <a:gd name="connsiteY2" fmla="*/ 167951 h 177282"/>
              <a:gd name="connsiteX3" fmla="*/ 102637 w 102637"/>
              <a:gd name="connsiteY3" fmla="*/ 0 h 177282"/>
              <a:gd name="connsiteX4" fmla="*/ 18661 w 102637"/>
              <a:gd name="connsiteY4" fmla="*/ 18661 h 177282"/>
              <a:gd name="connsiteX5" fmla="*/ 0 w 102637"/>
              <a:gd name="connsiteY5" fmla="*/ 27992 h 177282"/>
              <a:gd name="connsiteX6" fmla="*/ 46653 w 102637"/>
              <a:gd name="connsiteY6" fmla="*/ 177282 h 177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637" h="177282">
                <a:moveTo>
                  <a:pt x="46653" y="177282"/>
                </a:moveTo>
                <a:lnTo>
                  <a:pt x="46653" y="177282"/>
                </a:lnTo>
                <a:lnTo>
                  <a:pt x="102637" y="167951"/>
                </a:lnTo>
                <a:lnTo>
                  <a:pt x="102637" y="0"/>
                </a:lnTo>
                <a:lnTo>
                  <a:pt x="18661" y="18661"/>
                </a:lnTo>
                <a:lnTo>
                  <a:pt x="0" y="27992"/>
                </a:lnTo>
                <a:lnTo>
                  <a:pt x="46653" y="17728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553200" y="4439209"/>
            <a:ext cx="2514600" cy="2364965"/>
          </a:xfrm>
          <a:prstGeom prst="rect">
            <a:avLst/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" r="49222" b="5071"/>
          <a:stretch/>
        </p:blipFill>
        <p:spPr bwMode="auto">
          <a:xfrm>
            <a:off x="6621931" y="4504352"/>
            <a:ext cx="2377137" cy="223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ular Callout 24"/>
          <p:cNvSpPr/>
          <p:nvPr/>
        </p:nvSpPr>
        <p:spPr>
          <a:xfrm>
            <a:off x="76200" y="1408318"/>
            <a:ext cx="2743200" cy="1221965"/>
          </a:xfrm>
          <a:prstGeom prst="wedgeRectCallout">
            <a:avLst>
              <a:gd name="adj1" fmla="val 101961"/>
              <a:gd name="adj2" fmla="val 21262"/>
            </a:avLst>
          </a:prstGeom>
          <a:solidFill>
            <a:srgbClr val="00B05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Install bicycle racks in key locations, initiate a citywide bicycle education campaign, and develop a </a:t>
            </a:r>
            <a:r>
              <a:rPr lang="en-US" sz="1500" dirty="0" smtClean="0">
                <a:solidFill>
                  <a:schemeClr val="bg1"/>
                </a:solidFill>
              </a:rPr>
              <a:t>plan to access the school campus to open space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6200" y="2752165"/>
            <a:ext cx="2743200" cy="81055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Complete and upgrade sidewalks at </a:t>
            </a:r>
            <a:r>
              <a:rPr lang="en-US" sz="1500" dirty="0" smtClean="0">
                <a:solidFill>
                  <a:schemeClr val="bg1"/>
                </a:solidFill>
              </a:rPr>
              <a:t>Foundry </a:t>
            </a:r>
            <a:r>
              <a:rPr lang="en-US" sz="1500" dirty="0">
                <a:solidFill>
                  <a:schemeClr val="bg1"/>
                </a:solidFill>
              </a:rPr>
              <a:t>Street, </a:t>
            </a:r>
            <a:r>
              <a:rPr lang="en-US" sz="1500" dirty="0" smtClean="0">
                <a:solidFill>
                  <a:schemeClr val="bg1"/>
                </a:solidFill>
              </a:rPr>
              <a:t>and Canton Street 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6696635" y="2133600"/>
            <a:ext cx="179294" cy="1147482"/>
          </a:xfrm>
          <a:custGeom>
            <a:avLst/>
            <a:gdLst>
              <a:gd name="connsiteX0" fmla="*/ 0 w 179294"/>
              <a:gd name="connsiteY0" fmla="*/ 0 h 1147482"/>
              <a:gd name="connsiteX1" fmla="*/ 17930 w 179294"/>
              <a:gd name="connsiteY1" fmla="*/ 475129 h 1147482"/>
              <a:gd name="connsiteX2" fmla="*/ 35859 w 179294"/>
              <a:gd name="connsiteY2" fmla="*/ 591671 h 1147482"/>
              <a:gd name="connsiteX3" fmla="*/ 62753 w 179294"/>
              <a:gd name="connsiteY3" fmla="*/ 717176 h 1147482"/>
              <a:gd name="connsiteX4" fmla="*/ 116541 w 179294"/>
              <a:gd name="connsiteY4" fmla="*/ 959224 h 1147482"/>
              <a:gd name="connsiteX5" fmla="*/ 152400 w 179294"/>
              <a:gd name="connsiteY5" fmla="*/ 1075765 h 1147482"/>
              <a:gd name="connsiteX6" fmla="*/ 179294 w 179294"/>
              <a:gd name="connsiteY6" fmla="*/ 1147482 h 1147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9294" h="1147482">
                <a:moveTo>
                  <a:pt x="0" y="0"/>
                </a:moveTo>
                <a:lnTo>
                  <a:pt x="17930" y="475129"/>
                </a:lnTo>
                <a:lnTo>
                  <a:pt x="35859" y="591671"/>
                </a:lnTo>
                <a:lnTo>
                  <a:pt x="62753" y="717176"/>
                </a:lnTo>
                <a:lnTo>
                  <a:pt x="116541" y="959224"/>
                </a:lnTo>
                <a:lnTo>
                  <a:pt x="152400" y="1075765"/>
                </a:lnTo>
                <a:lnTo>
                  <a:pt x="179294" y="1147482"/>
                </a:lnTo>
              </a:path>
            </a:pathLst>
          </a:cu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6200" y="3687092"/>
            <a:ext cx="2743200" cy="752117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rgbClr val="000000"/>
                </a:solidFill>
              </a:rPr>
              <a:t>Improve street lighting on Route 138. Develop a town-wide street lighting inventory</a:t>
            </a:r>
            <a:endParaRPr lang="en-US" sz="1500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690049" y="4504352"/>
            <a:ext cx="2309019" cy="309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rgbClr val="000000"/>
                </a:solidFill>
              </a:rPr>
              <a:t>Bike box at signalized intersections</a:t>
            </a:r>
            <a:endParaRPr lang="en-US" sz="15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29" grpId="0" animBg="1"/>
      <p:bldP spid="30" grpId="0" animBg="1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315200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Conclusion: Five Key Elements </a:t>
            </a:r>
            <a:r>
              <a:rPr lang="en-US" b="1" dirty="0"/>
              <a:t>to Make </a:t>
            </a:r>
            <a:r>
              <a:rPr lang="en-US" b="1" dirty="0" smtClean="0"/>
              <a:t>Communities more Bicycle and Pedestrian Friendly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45039" y="2209800"/>
            <a:ext cx="7778435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600" dirty="0" smtClean="0"/>
              <a:t>Political Leadership</a:t>
            </a:r>
          </a:p>
          <a:p>
            <a:pPr marL="342900" indent="-342900">
              <a:buFont typeface="+mj-lt"/>
              <a:buAutoNum type="arabicPeriod"/>
            </a:pPr>
            <a:endParaRPr lang="en-US" sz="2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600" dirty="0" smtClean="0"/>
              <a:t>Advocates</a:t>
            </a:r>
          </a:p>
          <a:p>
            <a:pPr marL="342900" indent="-342900">
              <a:buFont typeface="+mj-lt"/>
              <a:buAutoNum type="arabicPeriod"/>
            </a:pPr>
            <a:endParaRPr lang="en-US" sz="2600" dirty="0"/>
          </a:p>
          <a:p>
            <a:pPr marL="342900" indent="-342900">
              <a:buFont typeface="+mj-lt"/>
              <a:buAutoNum type="arabicPeriod"/>
            </a:pPr>
            <a:r>
              <a:rPr lang="en-US" sz="2600" dirty="0" smtClean="0"/>
              <a:t>Municipal staff, who are supportive and walk or bike on a regular basis</a:t>
            </a:r>
          </a:p>
          <a:p>
            <a:pPr marL="342900" indent="-342900">
              <a:buFont typeface="+mj-lt"/>
              <a:buAutoNum type="arabicPeriod"/>
            </a:pPr>
            <a:endParaRPr lang="en-US" sz="2600" dirty="0"/>
          </a:p>
          <a:p>
            <a:pPr marL="342900" indent="-342900">
              <a:buFont typeface="+mj-lt"/>
              <a:buAutoNum type="arabicPeriod"/>
            </a:pPr>
            <a:r>
              <a:rPr lang="en-US" sz="2600" dirty="0" smtClean="0"/>
              <a:t>A Really Good Bicycle and Pedestrian Plan</a:t>
            </a:r>
          </a:p>
          <a:p>
            <a:pPr marL="342900" indent="-342900">
              <a:buFont typeface="+mj-lt"/>
              <a:buAutoNum type="arabicPeriod"/>
            </a:pPr>
            <a:endParaRPr lang="en-US" sz="2600" dirty="0"/>
          </a:p>
          <a:p>
            <a:pPr marL="342900" indent="-342900">
              <a:buFont typeface="+mj-lt"/>
              <a:buAutoNum type="arabicPeriod"/>
            </a:pPr>
            <a:r>
              <a:rPr lang="en-US" sz="2600" dirty="0" smtClean="0"/>
              <a:t>Money (the money tends to come when you have all the other factors in place)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72105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Contact Information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89117550"/>
              </p:ext>
            </p:extLst>
          </p:nvPr>
        </p:nvGraphicFramePr>
        <p:xfrm>
          <a:off x="551329" y="1905000"/>
          <a:ext cx="81534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4400" y="5728447"/>
            <a:ext cx="723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www.ocpcrpa.org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805065"/>
            <a:ext cx="841993" cy="75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10000" y="4805065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70 School Street</a:t>
            </a:r>
          </a:p>
          <a:p>
            <a:r>
              <a:rPr lang="en-US" sz="2400" i="1" dirty="0" smtClean="0"/>
              <a:t>Brockton, MA 02301</a:t>
            </a:r>
            <a:endParaRPr lang="en-US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819400" y="4343400"/>
            <a:ext cx="3733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Old Colony Planning Council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844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906201316"/>
              </p:ext>
            </p:extLst>
          </p:nvPr>
        </p:nvGraphicFramePr>
        <p:xfrm>
          <a:off x="2" y="1402369"/>
          <a:ext cx="9143998" cy="5437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0" y="3505200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4724400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5916705"/>
            <a:ext cx="91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/>
        </p:nvSpPr>
        <p:spPr>
          <a:xfrm>
            <a:off x="1219200" y="26670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3657600" y="2662518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6477000" y="2658036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1219200" y="41148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3657600" y="41148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6477000" y="41148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268506" y="54102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3657600" y="5405718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6477000" y="54102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1268506" y="64770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>
            <a:off x="3657600" y="64770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6477000" y="6477000"/>
            <a:ext cx="457200" cy="3048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7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383149" y="1676400"/>
            <a:ext cx="6691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/>
              <a:t>Phase One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92637140"/>
              </p:ext>
            </p:extLst>
          </p:nvPr>
        </p:nvGraphicFramePr>
        <p:xfrm>
          <a:off x="228600" y="2362200"/>
          <a:ext cx="8839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750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pic>
        <p:nvPicPr>
          <p:cNvPr id="4" name="Picture 3" descr="C:\Documents and Settings\rmarion\Local Settings\Temporary Internet Files\Content.Outlook\7K143Y0D\photo (5)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3" r="10533"/>
          <a:stretch/>
        </p:blipFill>
        <p:spPr bwMode="auto">
          <a:xfrm rot="5400000">
            <a:off x="2376527" y="1361938"/>
            <a:ext cx="4495801" cy="5581926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 Placeholder 3"/>
          <p:cNvSpPr txBox="1">
            <a:spLocks/>
          </p:cNvSpPr>
          <p:nvPr/>
        </p:nvSpPr>
        <p:spPr>
          <a:xfrm>
            <a:off x="2233791" y="6477000"/>
            <a:ext cx="5181600" cy="3047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0" dirty="0" smtClean="0"/>
              <a:t>Distribution of Educational Safety Information </a:t>
            </a:r>
            <a:endParaRPr lang="en-US" sz="1800" b="0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600200" y="1447800"/>
            <a:ext cx="6691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Public Participation and Outreach Activities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6080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2233791" y="6400803"/>
            <a:ext cx="5181600" cy="3047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0" dirty="0" smtClean="0"/>
              <a:t>Old Colony Bicycle and Pedestrian Task Force Meeting</a:t>
            </a:r>
            <a:endParaRPr lang="en-US" sz="1800" b="0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600200" y="1447800"/>
            <a:ext cx="6691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a Regional Advocacy Group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pic>
        <p:nvPicPr>
          <p:cNvPr id="8" name="Picture 7" descr="U:\Maps Ready for Pickup\Rodrigo\P301009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068" y="1920552"/>
            <a:ext cx="5569226" cy="4359965"/>
          </a:xfrm>
          <a:prstGeom prst="rect">
            <a:avLst/>
          </a:prstGeom>
          <a:noFill/>
          <a:ln w="3175">
            <a:noFill/>
          </a:ln>
        </p:spPr>
      </p:pic>
    </p:spTree>
    <p:extLst>
      <p:ext uri="{BB962C8B-B14F-4D97-AF65-F5344CB8AC3E}">
        <p14:creationId xmlns:p14="http://schemas.microsoft.com/office/powerpoint/2010/main" val="132499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Regional Goals and Objectives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264439"/>
              </p:ext>
            </p:extLst>
          </p:nvPr>
        </p:nvGraphicFramePr>
        <p:xfrm>
          <a:off x="228600" y="2209799"/>
          <a:ext cx="8686799" cy="449580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08086"/>
                <a:gridCol w="2844914"/>
                <a:gridCol w="3733799"/>
              </a:tblGrid>
              <a:tr h="714598">
                <a:tc gridSpan="3">
                  <a:txBody>
                    <a:bodyPr/>
                    <a:lstStyle/>
                    <a:p>
                      <a:r>
                        <a:rPr lang="en-US" sz="2800" dirty="0" smtClean="0"/>
                        <a:t>Goal 1: Enhance and Protect Regional Mobility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5832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Outcomes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Proposed Performance Measures</a:t>
                      </a:r>
                      <a:endParaRPr lang="en-US" sz="2000" dirty="0"/>
                    </a:p>
                  </a:txBody>
                  <a:tcPr/>
                </a:tc>
              </a:tr>
              <a:tr h="3322875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Increased bicycle and pedestrian infrastructure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Increased multimodal transportation centers (transit oriented developments)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Pedestrian Compatibility Index and Bicycle and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Pedestrian Level of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Service(B/PLOS)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Support development of TODs at Kingston, Plymouth, Bridgewater,</a:t>
                      </a:r>
                      <a:r>
                        <a:rPr lang="en-US" baseline="0" dirty="0" smtClean="0"/>
                        <a:t> Hanson, and Easton commuter rail stations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2013, determine bicycle and pedestrian short and long term infrastructure projects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2020, complete 40% of short-term infrastructure projects</a:t>
                      </a:r>
                      <a:r>
                        <a:rPr lang="en-US" baseline="0" dirty="0" smtClean="0"/>
                        <a:t> identified in the study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2035, implement 50% of </a:t>
                      </a:r>
                      <a:r>
                        <a:rPr lang="en-US" baseline="0" dirty="0" smtClean="0"/>
                        <a:t>long-term infrastructure projects identified in the study  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655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Regional Goals and Objectives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161351"/>
              </p:ext>
            </p:extLst>
          </p:nvPr>
        </p:nvGraphicFramePr>
        <p:xfrm>
          <a:off x="228600" y="2209799"/>
          <a:ext cx="8686799" cy="446766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08086"/>
                <a:gridCol w="2844914"/>
                <a:gridCol w="3733799"/>
              </a:tblGrid>
              <a:tr h="853136">
                <a:tc gridSpan="3">
                  <a:txBody>
                    <a:bodyPr/>
                    <a:lstStyle/>
                    <a:p>
                      <a:r>
                        <a:rPr lang="en-US" sz="2800" b="1" dirty="0" smtClean="0"/>
                        <a:t>Goal 2: Foster Sustainable, Healthy, and Livable Communities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1382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Outcomes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Proposed Performance Measures</a:t>
                      </a:r>
                      <a:endParaRPr lang="en-US" sz="2000" dirty="0"/>
                    </a:p>
                  </a:txBody>
                  <a:tcPr/>
                </a:tc>
              </a:tr>
              <a:tr h="300023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Improved networks that accommodate</a:t>
                      </a:r>
                      <a:r>
                        <a:rPr lang="en-US" baseline="0" dirty="0" smtClean="0"/>
                        <a:t> pedestrians and bicycles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Revitalized downtowns and town centers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Pedestrian Compatibility Index and Bicycle and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Pedestrian Level of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Service(B/PLOS)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Develop overlay district zones in town centers and selected corridors  with bicycle</a:t>
                      </a:r>
                      <a:r>
                        <a:rPr lang="en-US" baseline="0" dirty="0" smtClean="0"/>
                        <a:t> and pedestrian access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2035, create a contiguous,</a:t>
                      </a:r>
                      <a:r>
                        <a:rPr lang="en-US" baseline="0" dirty="0" smtClean="0"/>
                        <a:t> region-wide network of sidewalks, walkways, bicycle paths, and bicycle lanes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2035, improve all</a:t>
                      </a:r>
                      <a:r>
                        <a:rPr lang="en-US" baseline="0" dirty="0" smtClean="0"/>
                        <a:t> intersections with high pedestrian activity to LOS B or better 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By 2020, all communities will implement</a:t>
                      </a:r>
                      <a:r>
                        <a:rPr lang="en-US" baseline="0" dirty="0" smtClean="0"/>
                        <a:t> and enforce policies that encourage bicycle and pedestrian </a:t>
                      </a:r>
                      <a:r>
                        <a:rPr lang="en-US" baseline="0" dirty="0" err="1" smtClean="0"/>
                        <a:t>activites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07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219200" y="1447800"/>
            <a:ext cx="7072273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Development of Regional Goals and Objectives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5" y="306904"/>
            <a:ext cx="110196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44008" y="202040"/>
            <a:ext cx="6853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Old Colony Bicycle </a:t>
            </a:r>
            <a:r>
              <a:rPr lang="en-US" sz="3600" b="1" dirty="0"/>
              <a:t>and Pedestrian </a:t>
            </a:r>
            <a:r>
              <a:rPr lang="en-US" sz="3600" b="1" dirty="0" smtClean="0"/>
              <a:t>Connectivity and Livability Study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644707"/>
              </p:ext>
            </p:extLst>
          </p:nvPr>
        </p:nvGraphicFramePr>
        <p:xfrm>
          <a:off x="228600" y="2209799"/>
          <a:ext cx="8686799" cy="40998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08086"/>
                <a:gridCol w="2844914"/>
                <a:gridCol w="3733799"/>
              </a:tblGrid>
              <a:tr h="685801">
                <a:tc gridSpan="3">
                  <a:txBody>
                    <a:bodyPr/>
                    <a:lstStyle/>
                    <a:p>
                      <a:r>
                        <a:rPr lang="en-US" sz="2800" b="1" dirty="0" smtClean="0"/>
                        <a:t>Goal 3: Ensure Equity and Public Participation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1382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Outcomes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Proposed Performance Measures</a:t>
                      </a:r>
                      <a:endParaRPr lang="en-US" sz="2000" dirty="0"/>
                    </a:p>
                  </a:txBody>
                  <a:tcPr/>
                </a:tc>
              </a:tr>
              <a:tr h="3000238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Improved public participation and awareness of</a:t>
                      </a:r>
                      <a:r>
                        <a:rPr lang="en-US" baseline="0" dirty="0" smtClean="0"/>
                        <a:t> new initiatives and programs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Partnered with other agencies with similar goals and objectives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Number</a:t>
                      </a:r>
                      <a:r>
                        <a:rPr lang="en-US" baseline="0" dirty="0" smtClean="0"/>
                        <a:t> of active multidisciplinary task forces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baseline="0" dirty="0" smtClean="0"/>
                        <a:t>Number of surveys received, and public meetings and events held during the year 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List of existing and potential partners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Meeting quarterly with the</a:t>
                      </a:r>
                      <a:r>
                        <a:rPr lang="en-US" baseline="0" dirty="0" smtClean="0"/>
                        <a:t> public and stakeholders to discuss key planning and environmental justice issues</a:t>
                      </a:r>
                      <a:endParaRPr lang="en-US" dirty="0" smtClean="0"/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dirty="0" smtClean="0"/>
                        <a:t>Reach out to all agencies that have similar goals and objectives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40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1863</Words>
  <Application>Microsoft Office PowerPoint</Application>
  <PresentationFormat>On-screen Show (4:3)</PresentationFormat>
  <Paragraphs>305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 </vt:lpstr>
      <vt:lpstr>Contact Information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Rodrigo Marion</dc:creator>
  <cp:lastModifiedBy>Rodrigo Marion</cp:lastModifiedBy>
  <cp:revision>104</cp:revision>
  <cp:lastPrinted>2012-02-27T18:50:11Z</cp:lastPrinted>
  <dcterms:created xsi:type="dcterms:W3CDTF">2012-02-13T14:54:40Z</dcterms:created>
  <dcterms:modified xsi:type="dcterms:W3CDTF">2012-03-06T14:20:49Z</dcterms:modified>
</cp:coreProperties>
</file>