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9" r:id="rId7"/>
    <p:sldId id="270" r:id="rId8"/>
    <p:sldId id="266"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420EC-AA1F-4FEF-9EA1-BE5518B82958}" v="19" dt="2024-02-08T13:37:47.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oqiang Li" userId="S::gli@ocpcrpa.org::aff2d924-23e6-4b65-b831-abc6d9b3f461" providerId="AD" clId="Web-{CF5AB410-8517-B293-6E32-15515402C115}"/>
    <pc:docChg chg="modSld">
      <pc:chgData name="Guoqiang Li" userId="S::gli@ocpcrpa.org::aff2d924-23e6-4b65-b831-abc6d9b3f461" providerId="AD" clId="Web-{CF5AB410-8517-B293-6E32-15515402C115}" dt="2024-01-29T19:02:59.410" v="3" actId="1076"/>
      <pc:docMkLst>
        <pc:docMk/>
      </pc:docMkLst>
      <pc:sldChg chg="modSp">
        <pc:chgData name="Guoqiang Li" userId="S::gli@ocpcrpa.org::aff2d924-23e6-4b65-b831-abc6d9b3f461" providerId="AD" clId="Web-{CF5AB410-8517-B293-6E32-15515402C115}" dt="2024-01-29T19:02:59.410" v="3" actId="1076"/>
        <pc:sldMkLst>
          <pc:docMk/>
          <pc:sldMk cId="4139195095" sldId="259"/>
        </pc:sldMkLst>
        <pc:picChg chg="mod">
          <ac:chgData name="Guoqiang Li" userId="S::gli@ocpcrpa.org::aff2d924-23e6-4b65-b831-abc6d9b3f461" providerId="AD" clId="Web-{CF5AB410-8517-B293-6E32-15515402C115}" dt="2024-01-29T19:02:59.410" v="3" actId="1076"/>
          <ac:picMkLst>
            <pc:docMk/>
            <pc:sldMk cId="4139195095" sldId="259"/>
            <ac:picMk id="4" creationId="{5A8DD789-7F0A-4520-F836-C3A509BB5552}"/>
          </ac:picMkLst>
        </pc:picChg>
      </pc:sldChg>
    </pc:docChg>
  </pc:docChgLst>
  <pc:docChgLst>
    <pc:chgData name="Guoqiang Li" userId="S::gli@ocpcrpa.org::aff2d924-23e6-4b65-b831-abc6d9b3f461" providerId="AD" clId="Web-{D2EDE0EC-6427-F842-984D-89F619E792D6}"/>
    <pc:docChg chg="modSld">
      <pc:chgData name="Guoqiang Li" userId="S::gli@ocpcrpa.org::aff2d924-23e6-4b65-b831-abc6d9b3f461" providerId="AD" clId="Web-{D2EDE0EC-6427-F842-984D-89F619E792D6}" dt="2024-01-29T16:58:44.424" v="0" actId="1076"/>
      <pc:docMkLst>
        <pc:docMk/>
      </pc:docMkLst>
      <pc:sldChg chg="modSp">
        <pc:chgData name="Guoqiang Li" userId="S::gli@ocpcrpa.org::aff2d924-23e6-4b65-b831-abc6d9b3f461" providerId="AD" clId="Web-{D2EDE0EC-6427-F842-984D-89F619E792D6}" dt="2024-01-29T16:58:44.424" v="0" actId="1076"/>
        <pc:sldMkLst>
          <pc:docMk/>
          <pc:sldMk cId="2604218811" sldId="265"/>
        </pc:sldMkLst>
        <pc:spChg chg="mod">
          <ac:chgData name="Guoqiang Li" userId="S::gli@ocpcrpa.org::aff2d924-23e6-4b65-b831-abc6d9b3f461" providerId="AD" clId="Web-{D2EDE0EC-6427-F842-984D-89F619E792D6}" dt="2024-01-29T16:58:44.424" v="0" actId="1076"/>
          <ac:spMkLst>
            <pc:docMk/>
            <pc:sldMk cId="2604218811" sldId="265"/>
            <ac:spMk id="2" creationId="{1DE039AA-5FA2-7F92-7BDA-8A8D1897D179}"/>
          </ac:spMkLst>
        </pc:spChg>
      </pc:sldChg>
    </pc:docChg>
  </pc:docChgLst>
  <pc:docChgLst>
    <pc:chgData name="Megan Fournier" userId="7395f7ed-1391-4862-aadd-c08bfc79db18" providerId="ADAL" clId="{EAFAD266-3E0F-4CE6-B4AB-04EF76F86832}"/>
    <pc:docChg chg="undo custSel modSld">
      <pc:chgData name="Megan Fournier" userId="7395f7ed-1391-4862-aadd-c08bfc79db18" providerId="ADAL" clId="{EAFAD266-3E0F-4CE6-B4AB-04EF76F86832}" dt="2024-01-29T15:23:14.551" v="104" actId="2711"/>
      <pc:docMkLst>
        <pc:docMk/>
      </pc:docMkLst>
      <pc:sldChg chg="addSp modSp mod">
        <pc:chgData name="Megan Fournier" userId="7395f7ed-1391-4862-aadd-c08bfc79db18" providerId="ADAL" clId="{EAFAD266-3E0F-4CE6-B4AB-04EF76F86832}" dt="2024-01-29T15:23:14.551" v="104" actId="2711"/>
        <pc:sldMkLst>
          <pc:docMk/>
          <pc:sldMk cId="1235221236" sldId="256"/>
        </pc:sldMkLst>
        <pc:spChg chg="mod">
          <ac:chgData name="Megan Fournier" userId="7395f7ed-1391-4862-aadd-c08bfc79db18" providerId="ADAL" clId="{EAFAD266-3E0F-4CE6-B4AB-04EF76F86832}" dt="2024-01-29T15:23:04.676" v="103" actId="404"/>
          <ac:spMkLst>
            <pc:docMk/>
            <pc:sldMk cId="1235221236" sldId="256"/>
            <ac:spMk id="2" creationId="{0DCAA868-5CAD-64A7-ED98-D02668333AFD}"/>
          </ac:spMkLst>
        </pc:spChg>
        <pc:spChg chg="mod">
          <ac:chgData name="Megan Fournier" userId="7395f7ed-1391-4862-aadd-c08bfc79db18" providerId="ADAL" clId="{EAFAD266-3E0F-4CE6-B4AB-04EF76F86832}" dt="2024-01-29T15:10:54.517" v="24" actId="1076"/>
          <ac:spMkLst>
            <pc:docMk/>
            <pc:sldMk cId="1235221236" sldId="256"/>
            <ac:spMk id="3" creationId="{1154D224-8D1D-061F-CE00-3A9B991246F4}"/>
          </ac:spMkLst>
        </pc:spChg>
        <pc:spChg chg="mod">
          <ac:chgData name="Megan Fournier" userId="7395f7ed-1391-4862-aadd-c08bfc79db18" providerId="ADAL" clId="{EAFAD266-3E0F-4CE6-B4AB-04EF76F86832}" dt="2024-01-29T15:23:14.551" v="104" actId="2711"/>
          <ac:spMkLst>
            <pc:docMk/>
            <pc:sldMk cId="1235221236" sldId="256"/>
            <ac:spMk id="5" creationId="{2E0CA48A-F409-0DE1-A864-1F703225E1F6}"/>
          </ac:spMkLst>
        </pc:spChg>
        <pc:picChg chg="add mod ord modCrop">
          <ac:chgData name="Megan Fournier" userId="7395f7ed-1391-4862-aadd-c08bfc79db18" providerId="ADAL" clId="{EAFAD266-3E0F-4CE6-B4AB-04EF76F86832}" dt="2024-01-29T15:22:53.776" v="98" actId="170"/>
          <ac:picMkLst>
            <pc:docMk/>
            <pc:sldMk cId="1235221236" sldId="256"/>
            <ac:picMk id="7" creationId="{47836DFB-018C-E991-37D8-AFFD96EC9E70}"/>
          </ac:picMkLst>
        </pc:picChg>
        <pc:picChg chg="mod">
          <ac:chgData name="Megan Fournier" userId="7395f7ed-1391-4862-aadd-c08bfc79db18" providerId="ADAL" clId="{EAFAD266-3E0F-4CE6-B4AB-04EF76F86832}" dt="2024-01-29T15:10:02.422" v="15" actId="1076"/>
          <ac:picMkLst>
            <pc:docMk/>
            <pc:sldMk cId="1235221236" sldId="256"/>
            <ac:picMk id="8" creationId="{61F06F09-086D-EFEF-CE9B-4FF407D6151A}"/>
          </ac:picMkLst>
        </pc:picChg>
      </pc:sldChg>
      <pc:sldChg chg="addSp modSp mod">
        <pc:chgData name="Megan Fournier" userId="7395f7ed-1391-4862-aadd-c08bfc79db18" providerId="ADAL" clId="{EAFAD266-3E0F-4CE6-B4AB-04EF76F86832}" dt="2024-01-29T15:16:03.728" v="64" actId="1076"/>
        <pc:sldMkLst>
          <pc:docMk/>
          <pc:sldMk cId="2519634834" sldId="257"/>
        </pc:sldMkLst>
        <pc:spChg chg="mod">
          <ac:chgData name="Megan Fournier" userId="7395f7ed-1391-4862-aadd-c08bfc79db18" providerId="ADAL" clId="{EAFAD266-3E0F-4CE6-B4AB-04EF76F86832}" dt="2024-01-29T15:11:06.126" v="25" actId="2711"/>
          <ac:spMkLst>
            <pc:docMk/>
            <pc:sldMk cId="2519634834" sldId="257"/>
            <ac:spMk id="2" creationId="{EFB92F92-AE5A-3324-A77F-7716B780E4EF}"/>
          </ac:spMkLst>
        </pc:spChg>
        <pc:picChg chg="add mod modCrop">
          <ac:chgData name="Megan Fournier" userId="7395f7ed-1391-4862-aadd-c08bfc79db18" providerId="ADAL" clId="{EAFAD266-3E0F-4CE6-B4AB-04EF76F86832}" dt="2024-01-29T15:16:03.728" v="64" actId="1076"/>
          <ac:picMkLst>
            <pc:docMk/>
            <pc:sldMk cId="2519634834" sldId="257"/>
            <ac:picMk id="4" creationId="{62C5F6B3-2BAC-E087-E0F5-FDB54B2A43A6}"/>
          </ac:picMkLst>
        </pc:picChg>
      </pc:sldChg>
      <pc:sldChg chg="addSp modSp mod">
        <pc:chgData name="Megan Fournier" userId="7395f7ed-1391-4862-aadd-c08bfc79db18" providerId="ADAL" clId="{EAFAD266-3E0F-4CE6-B4AB-04EF76F86832}" dt="2024-01-29T15:16:15.530" v="65"/>
        <pc:sldMkLst>
          <pc:docMk/>
          <pc:sldMk cId="4139195095" sldId="259"/>
        </pc:sldMkLst>
        <pc:spChg chg="mod">
          <ac:chgData name="Megan Fournier" userId="7395f7ed-1391-4862-aadd-c08bfc79db18" providerId="ADAL" clId="{EAFAD266-3E0F-4CE6-B4AB-04EF76F86832}" dt="2024-01-29T15:11:20.695" v="26" actId="2711"/>
          <ac:spMkLst>
            <pc:docMk/>
            <pc:sldMk cId="4139195095" sldId="259"/>
            <ac:spMk id="2" creationId="{1F0CC7E4-904E-1CF7-0903-E4AAE774901B}"/>
          </ac:spMkLst>
        </pc:spChg>
        <pc:picChg chg="add mod">
          <ac:chgData name="Megan Fournier" userId="7395f7ed-1391-4862-aadd-c08bfc79db18" providerId="ADAL" clId="{EAFAD266-3E0F-4CE6-B4AB-04EF76F86832}" dt="2024-01-29T15:16:15.530" v="65"/>
          <ac:picMkLst>
            <pc:docMk/>
            <pc:sldMk cId="4139195095" sldId="259"/>
            <ac:picMk id="5" creationId="{760C900E-E80C-6E13-A48C-7C8FCA0FFB3C}"/>
          </ac:picMkLst>
        </pc:picChg>
      </pc:sldChg>
      <pc:sldChg chg="addSp modSp mod">
        <pc:chgData name="Megan Fournier" userId="7395f7ed-1391-4862-aadd-c08bfc79db18" providerId="ADAL" clId="{EAFAD266-3E0F-4CE6-B4AB-04EF76F86832}" dt="2024-01-29T15:16:21.050" v="68"/>
        <pc:sldMkLst>
          <pc:docMk/>
          <pc:sldMk cId="4176073752" sldId="260"/>
        </pc:sldMkLst>
        <pc:spChg chg="mod">
          <ac:chgData name="Megan Fournier" userId="7395f7ed-1391-4862-aadd-c08bfc79db18" providerId="ADAL" clId="{EAFAD266-3E0F-4CE6-B4AB-04EF76F86832}" dt="2024-01-29T15:11:41.205" v="29" actId="2711"/>
          <ac:spMkLst>
            <pc:docMk/>
            <pc:sldMk cId="4176073752" sldId="260"/>
            <ac:spMk id="2" creationId="{1F0CC7E4-904E-1CF7-0903-E4AAE774901B}"/>
          </ac:spMkLst>
        </pc:spChg>
        <pc:picChg chg="add mod">
          <ac:chgData name="Megan Fournier" userId="7395f7ed-1391-4862-aadd-c08bfc79db18" providerId="ADAL" clId="{EAFAD266-3E0F-4CE6-B4AB-04EF76F86832}" dt="2024-01-29T15:16:21.050" v="68"/>
          <ac:picMkLst>
            <pc:docMk/>
            <pc:sldMk cId="4176073752" sldId="260"/>
            <ac:picMk id="4" creationId="{F6527204-5EA5-CDE2-2A56-8FDEE605AC9D}"/>
          </ac:picMkLst>
        </pc:picChg>
      </pc:sldChg>
      <pc:sldChg chg="addSp modSp mod">
        <pc:chgData name="Megan Fournier" userId="7395f7ed-1391-4862-aadd-c08bfc79db18" providerId="ADAL" clId="{EAFAD266-3E0F-4CE6-B4AB-04EF76F86832}" dt="2024-01-29T15:16:17.579" v="66"/>
        <pc:sldMkLst>
          <pc:docMk/>
          <pc:sldMk cId="3776014783" sldId="261"/>
        </pc:sldMkLst>
        <pc:spChg chg="mod">
          <ac:chgData name="Megan Fournier" userId="7395f7ed-1391-4862-aadd-c08bfc79db18" providerId="ADAL" clId="{EAFAD266-3E0F-4CE6-B4AB-04EF76F86832}" dt="2024-01-29T15:11:28.427" v="27" actId="2711"/>
          <ac:spMkLst>
            <pc:docMk/>
            <pc:sldMk cId="3776014783" sldId="261"/>
            <ac:spMk id="2" creationId="{5C130152-024E-99DA-A5F9-95695A2402A8}"/>
          </ac:spMkLst>
        </pc:spChg>
        <pc:picChg chg="add mod">
          <ac:chgData name="Megan Fournier" userId="7395f7ed-1391-4862-aadd-c08bfc79db18" providerId="ADAL" clId="{EAFAD266-3E0F-4CE6-B4AB-04EF76F86832}" dt="2024-01-29T15:16:17.579" v="66"/>
          <ac:picMkLst>
            <pc:docMk/>
            <pc:sldMk cId="3776014783" sldId="261"/>
            <ac:picMk id="3" creationId="{1BAA1F8F-8933-21F1-059C-5D6C32330676}"/>
          </ac:picMkLst>
        </pc:picChg>
      </pc:sldChg>
      <pc:sldChg chg="addSp modSp mod">
        <pc:chgData name="Megan Fournier" userId="7395f7ed-1391-4862-aadd-c08bfc79db18" providerId="ADAL" clId="{EAFAD266-3E0F-4CE6-B4AB-04EF76F86832}" dt="2024-01-29T15:16:37.226" v="74"/>
        <pc:sldMkLst>
          <pc:docMk/>
          <pc:sldMk cId="3571725244" sldId="262"/>
        </pc:sldMkLst>
        <pc:spChg chg="mod">
          <ac:chgData name="Megan Fournier" userId="7395f7ed-1391-4862-aadd-c08bfc79db18" providerId="ADAL" clId="{EAFAD266-3E0F-4CE6-B4AB-04EF76F86832}" dt="2024-01-29T15:13:12.666" v="49" actId="2711"/>
          <ac:spMkLst>
            <pc:docMk/>
            <pc:sldMk cId="3571725244" sldId="262"/>
            <ac:spMk id="2" creationId="{BFB3B2A0-B97B-D313-32A7-93D25534C896}"/>
          </ac:spMkLst>
        </pc:spChg>
        <pc:picChg chg="add mod">
          <ac:chgData name="Megan Fournier" userId="7395f7ed-1391-4862-aadd-c08bfc79db18" providerId="ADAL" clId="{EAFAD266-3E0F-4CE6-B4AB-04EF76F86832}" dt="2024-01-29T15:16:37.226" v="74"/>
          <ac:picMkLst>
            <pc:docMk/>
            <pc:sldMk cId="3571725244" sldId="262"/>
            <ac:picMk id="3" creationId="{4FC93E16-4132-722B-11D2-76C777C5ED76}"/>
          </ac:picMkLst>
        </pc:picChg>
      </pc:sldChg>
      <pc:sldChg chg="addSp modSp mod">
        <pc:chgData name="Megan Fournier" userId="7395f7ed-1391-4862-aadd-c08bfc79db18" providerId="ADAL" clId="{EAFAD266-3E0F-4CE6-B4AB-04EF76F86832}" dt="2024-01-29T15:16:19.214" v="67"/>
        <pc:sldMkLst>
          <pc:docMk/>
          <pc:sldMk cId="1083831443" sldId="263"/>
        </pc:sldMkLst>
        <pc:spChg chg="mod">
          <ac:chgData name="Megan Fournier" userId="7395f7ed-1391-4862-aadd-c08bfc79db18" providerId="ADAL" clId="{EAFAD266-3E0F-4CE6-B4AB-04EF76F86832}" dt="2024-01-29T15:11:36.609" v="28" actId="2711"/>
          <ac:spMkLst>
            <pc:docMk/>
            <pc:sldMk cId="1083831443" sldId="263"/>
            <ac:spMk id="2" creationId="{7BDFB784-62E3-76E1-F8AB-DDF2DDB6A1AE}"/>
          </ac:spMkLst>
        </pc:spChg>
        <pc:picChg chg="add mod">
          <ac:chgData name="Megan Fournier" userId="7395f7ed-1391-4862-aadd-c08bfc79db18" providerId="ADAL" clId="{EAFAD266-3E0F-4CE6-B4AB-04EF76F86832}" dt="2024-01-29T15:16:19.214" v="67"/>
          <ac:picMkLst>
            <pc:docMk/>
            <pc:sldMk cId="1083831443" sldId="263"/>
            <ac:picMk id="4" creationId="{6051D73E-6749-D0CD-8767-9D31EAD5AFA2}"/>
          </ac:picMkLst>
        </pc:picChg>
      </pc:sldChg>
      <pc:sldChg chg="addSp modSp mod">
        <pc:chgData name="Megan Fournier" userId="7395f7ed-1391-4862-aadd-c08bfc79db18" providerId="ADAL" clId="{EAFAD266-3E0F-4CE6-B4AB-04EF76F86832}" dt="2024-01-29T15:16:24.118" v="69"/>
        <pc:sldMkLst>
          <pc:docMk/>
          <pc:sldMk cId="2704785699" sldId="264"/>
        </pc:sldMkLst>
        <pc:spChg chg="mod">
          <ac:chgData name="Megan Fournier" userId="7395f7ed-1391-4862-aadd-c08bfc79db18" providerId="ADAL" clId="{EAFAD266-3E0F-4CE6-B4AB-04EF76F86832}" dt="2024-01-29T15:11:53.044" v="32" actId="14100"/>
          <ac:spMkLst>
            <pc:docMk/>
            <pc:sldMk cId="2704785699" sldId="264"/>
            <ac:spMk id="2" creationId="{1BD51D5E-E459-15AB-2864-D18E93CE5327}"/>
          </ac:spMkLst>
        </pc:spChg>
        <pc:picChg chg="add mod">
          <ac:chgData name="Megan Fournier" userId="7395f7ed-1391-4862-aadd-c08bfc79db18" providerId="ADAL" clId="{EAFAD266-3E0F-4CE6-B4AB-04EF76F86832}" dt="2024-01-29T15:16:24.118" v="69"/>
          <ac:picMkLst>
            <pc:docMk/>
            <pc:sldMk cId="2704785699" sldId="264"/>
            <ac:picMk id="4" creationId="{A9FC92C2-DA74-4966-AD47-E420F46208C3}"/>
          </ac:picMkLst>
        </pc:picChg>
      </pc:sldChg>
      <pc:sldChg chg="addSp modSp mod">
        <pc:chgData name="Megan Fournier" userId="7395f7ed-1391-4862-aadd-c08bfc79db18" providerId="ADAL" clId="{EAFAD266-3E0F-4CE6-B4AB-04EF76F86832}" dt="2024-01-29T15:16:40.691" v="75"/>
        <pc:sldMkLst>
          <pc:docMk/>
          <pc:sldMk cId="2604218811" sldId="265"/>
        </pc:sldMkLst>
        <pc:spChg chg="mod">
          <ac:chgData name="Megan Fournier" userId="7395f7ed-1391-4862-aadd-c08bfc79db18" providerId="ADAL" clId="{EAFAD266-3E0F-4CE6-B4AB-04EF76F86832}" dt="2024-01-29T15:13:22.038" v="51" actId="14100"/>
          <ac:spMkLst>
            <pc:docMk/>
            <pc:sldMk cId="2604218811" sldId="265"/>
            <ac:spMk id="2" creationId="{1DE039AA-5FA2-7F92-7BDA-8A8D1897D179}"/>
          </ac:spMkLst>
        </pc:spChg>
        <pc:picChg chg="add mod">
          <ac:chgData name="Megan Fournier" userId="7395f7ed-1391-4862-aadd-c08bfc79db18" providerId="ADAL" clId="{EAFAD266-3E0F-4CE6-B4AB-04EF76F86832}" dt="2024-01-29T15:16:40.691" v="75"/>
          <ac:picMkLst>
            <pc:docMk/>
            <pc:sldMk cId="2604218811" sldId="265"/>
            <ac:picMk id="3" creationId="{AA7ECBDF-ADA6-1DFB-70CD-46F1E0BA05F5}"/>
          </ac:picMkLst>
        </pc:picChg>
      </pc:sldChg>
      <pc:sldChg chg="addSp modSp mod">
        <pc:chgData name="Megan Fournier" userId="7395f7ed-1391-4862-aadd-c08bfc79db18" providerId="ADAL" clId="{EAFAD266-3E0F-4CE6-B4AB-04EF76F86832}" dt="2024-01-29T15:16:35.335" v="73"/>
        <pc:sldMkLst>
          <pc:docMk/>
          <pc:sldMk cId="684398140" sldId="266"/>
        </pc:sldMkLst>
        <pc:spChg chg="mod">
          <ac:chgData name="Megan Fournier" userId="7395f7ed-1391-4862-aadd-c08bfc79db18" providerId="ADAL" clId="{EAFAD266-3E0F-4CE6-B4AB-04EF76F86832}" dt="2024-01-29T15:13:05.457" v="48" actId="27636"/>
          <ac:spMkLst>
            <pc:docMk/>
            <pc:sldMk cId="684398140" sldId="266"/>
            <ac:spMk id="2" creationId="{F77CEE80-7C1D-207E-BFB8-EB84E2D5CE77}"/>
          </ac:spMkLst>
        </pc:spChg>
        <pc:picChg chg="add mod">
          <ac:chgData name="Megan Fournier" userId="7395f7ed-1391-4862-aadd-c08bfc79db18" providerId="ADAL" clId="{EAFAD266-3E0F-4CE6-B4AB-04EF76F86832}" dt="2024-01-29T15:16:35.335" v="73"/>
          <ac:picMkLst>
            <pc:docMk/>
            <pc:sldMk cId="684398140" sldId="266"/>
            <ac:picMk id="4" creationId="{F335B5C9-CA2E-328C-DDFA-A1289BA2EDE0}"/>
          </ac:picMkLst>
        </pc:picChg>
      </pc:sldChg>
      <pc:sldChg chg="addSp delSp modSp mod">
        <pc:chgData name="Megan Fournier" userId="7395f7ed-1391-4862-aadd-c08bfc79db18" providerId="ADAL" clId="{EAFAD266-3E0F-4CE6-B4AB-04EF76F86832}" dt="2024-01-29T15:16:30.272" v="71"/>
        <pc:sldMkLst>
          <pc:docMk/>
          <pc:sldMk cId="1020298434" sldId="267"/>
        </pc:sldMkLst>
        <pc:spChg chg="mod">
          <ac:chgData name="Megan Fournier" userId="7395f7ed-1391-4862-aadd-c08bfc79db18" providerId="ADAL" clId="{EAFAD266-3E0F-4CE6-B4AB-04EF76F86832}" dt="2024-01-29T15:14:14.164" v="53" actId="26606"/>
          <ac:spMkLst>
            <pc:docMk/>
            <pc:sldMk cId="1020298434" sldId="267"/>
            <ac:spMk id="2" creationId="{44B81839-47BC-3596-419F-29735267CA06}"/>
          </ac:spMkLst>
        </pc:spChg>
        <pc:spChg chg="add del">
          <ac:chgData name="Megan Fournier" userId="7395f7ed-1391-4862-aadd-c08bfc79db18" providerId="ADAL" clId="{EAFAD266-3E0F-4CE6-B4AB-04EF76F86832}" dt="2024-01-29T15:14:14.164" v="53" actId="26606"/>
          <ac:spMkLst>
            <pc:docMk/>
            <pc:sldMk cId="1020298434" sldId="267"/>
            <ac:spMk id="20" creationId="{C59AB4C8-9178-4F7A-8404-6890510B5917}"/>
          </ac:spMkLst>
        </pc:spChg>
        <pc:spChg chg="add del">
          <ac:chgData name="Megan Fournier" userId="7395f7ed-1391-4862-aadd-c08bfc79db18" providerId="ADAL" clId="{EAFAD266-3E0F-4CE6-B4AB-04EF76F86832}" dt="2024-01-29T15:14:14.164" v="53" actId="26606"/>
          <ac:spMkLst>
            <pc:docMk/>
            <pc:sldMk cId="1020298434" sldId="267"/>
            <ac:spMk id="21" creationId="{4CFDFB37-4BC7-42C6-915D-A6609139BFE7}"/>
          </ac:spMkLst>
        </pc:spChg>
        <pc:spChg chg="add del">
          <ac:chgData name="Megan Fournier" userId="7395f7ed-1391-4862-aadd-c08bfc79db18" providerId="ADAL" clId="{EAFAD266-3E0F-4CE6-B4AB-04EF76F86832}" dt="2024-01-29T15:14:14.164" v="53" actId="26606"/>
          <ac:spMkLst>
            <pc:docMk/>
            <pc:sldMk cId="1020298434" sldId="267"/>
            <ac:spMk id="26" creationId="{53F29798-D584-4792-9B62-3F5F5C36D619}"/>
          </ac:spMkLst>
        </pc:spChg>
        <pc:graphicFrameChg chg="add mod modGraphic">
          <ac:chgData name="Megan Fournier" userId="7395f7ed-1391-4862-aadd-c08bfc79db18" providerId="ADAL" clId="{EAFAD266-3E0F-4CE6-B4AB-04EF76F86832}" dt="2024-01-29T15:15:17.256" v="60" actId="2062"/>
          <ac:graphicFrameMkLst>
            <pc:docMk/>
            <pc:sldMk cId="1020298434" sldId="267"/>
            <ac:graphicFrameMk id="6" creationId="{19565FCE-4109-7A96-53DB-7A62B849BC40}"/>
          </ac:graphicFrameMkLst>
        </pc:graphicFrameChg>
        <pc:picChg chg="add mod">
          <ac:chgData name="Megan Fournier" userId="7395f7ed-1391-4862-aadd-c08bfc79db18" providerId="ADAL" clId="{EAFAD266-3E0F-4CE6-B4AB-04EF76F86832}" dt="2024-01-29T15:16:30.272" v="71"/>
          <ac:picMkLst>
            <pc:docMk/>
            <pc:sldMk cId="1020298434" sldId="267"/>
            <ac:picMk id="3" creationId="{6CA23A02-DB2F-834C-14FF-5273B7644667}"/>
          </ac:picMkLst>
        </pc:picChg>
      </pc:sldChg>
      <pc:sldChg chg="addSp modSp mod">
        <pc:chgData name="Megan Fournier" userId="7395f7ed-1391-4862-aadd-c08bfc79db18" providerId="ADAL" clId="{EAFAD266-3E0F-4CE6-B4AB-04EF76F86832}" dt="2024-01-29T15:16:33.085" v="72"/>
        <pc:sldMkLst>
          <pc:docMk/>
          <pc:sldMk cId="319436463" sldId="268"/>
        </pc:sldMkLst>
        <pc:spChg chg="mod">
          <ac:chgData name="Megan Fournier" userId="7395f7ed-1391-4862-aadd-c08bfc79db18" providerId="ADAL" clId="{EAFAD266-3E0F-4CE6-B4AB-04EF76F86832}" dt="2024-01-29T15:12:53.607" v="46" actId="404"/>
          <ac:spMkLst>
            <pc:docMk/>
            <pc:sldMk cId="319436463" sldId="268"/>
            <ac:spMk id="2" creationId="{978BC3DC-C003-2062-E438-A1B0E1BEC6E5}"/>
          </ac:spMkLst>
        </pc:spChg>
        <pc:graphicFrameChg chg="modGraphic">
          <ac:chgData name="Megan Fournier" userId="7395f7ed-1391-4862-aadd-c08bfc79db18" providerId="ADAL" clId="{EAFAD266-3E0F-4CE6-B4AB-04EF76F86832}" dt="2024-01-29T15:15:09.747" v="59" actId="2062"/>
          <ac:graphicFrameMkLst>
            <pc:docMk/>
            <pc:sldMk cId="319436463" sldId="268"/>
            <ac:graphicFrameMk id="4" creationId="{ECD28AE1-37A0-C933-A020-75739FCD2946}"/>
          </ac:graphicFrameMkLst>
        </pc:graphicFrameChg>
        <pc:picChg chg="add mod">
          <ac:chgData name="Megan Fournier" userId="7395f7ed-1391-4862-aadd-c08bfc79db18" providerId="ADAL" clId="{EAFAD266-3E0F-4CE6-B4AB-04EF76F86832}" dt="2024-01-29T15:16:33.085" v="72"/>
          <ac:picMkLst>
            <pc:docMk/>
            <pc:sldMk cId="319436463" sldId="268"/>
            <ac:picMk id="3" creationId="{6E7A3662-3F37-659D-7D5B-94CF229C783F}"/>
          </ac:picMkLst>
        </pc:picChg>
      </pc:sldChg>
      <pc:sldChg chg="addSp modSp mod">
        <pc:chgData name="Megan Fournier" userId="7395f7ed-1391-4862-aadd-c08bfc79db18" providerId="ADAL" clId="{EAFAD266-3E0F-4CE6-B4AB-04EF76F86832}" dt="2024-01-29T15:16:27.743" v="70"/>
        <pc:sldMkLst>
          <pc:docMk/>
          <pc:sldMk cId="3116121584" sldId="269"/>
        </pc:sldMkLst>
        <pc:spChg chg="mod">
          <ac:chgData name="Megan Fournier" userId="7395f7ed-1391-4862-aadd-c08bfc79db18" providerId="ADAL" clId="{EAFAD266-3E0F-4CE6-B4AB-04EF76F86832}" dt="2024-01-29T15:12:01.454" v="34" actId="27636"/>
          <ac:spMkLst>
            <pc:docMk/>
            <pc:sldMk cId="3116121584" sldId="269"/>
            <ac:spMk id="2" creationId="{D638319D-544E-9327-D09F-009C13F19AB0}"/>
          </ac:spMkLst>
        </pc:spChg>
        <pc:picChg chg="add mod">
          <ac:chgData name="Megan Fournier" userId="7395f7ed-1391-4862-aadd-c08bfc79db18" providerId="ADAL" clId="{EAFAD266-3E0F-4CE6-B4AB-04EF76F86832}" dt="2024-01-29T15:16:27.743" v="70"/>
          <ac:picMkLst>
            <pc:docMk/>
            <pc:sldMk cId="3116121584" sldId="269"/>
            <ac:picMk id="3" creationId="{932379B1-8130-3831-0845-9337762180F2}"/>
          </ac:picMkLst>
        </pc:picChg>
      </pc:sldChg>
    </pc:docChg>
  </pc:docChgLst>
  <pc:docChgLst>
    <pc:chgData name="Guoqiang Li" userId="aff2d924-23e6-4b65-b831-abc6d9b3f461" providerId="ADAL" clId="{1E3A2032-9D63-44C7-B043-7B652E89197D}"/>
    <pc:docChg chg="undo custSel modSld">
      <pc:chgData name="Guoqiang Li" userId="aff2d924-23e6-4b65-b831-abc6d9b3f461" providerId="ADAL" clId="{1E3A2032-9D63-44C7-B043-7B652E89197D}" dt="2024-01-29T17:49:59.750" v="672" actId="1076"/>
      <pc:docMkLst>
        <pc:docMk/>
      </pc:docMkLst>
      <pc:sldChg chg="addSp delSp modSp mod">
        <pc:chgData name="Guoqiang Li" userId="aff2d924-23e6-4b65-b831-abc6d9b3f461" providerId="ADAL" clId="{1E3A2032-9D63-44C7-B043-7B652E89197D}" dt="2024-01-29T15:07:02.529" v="302" actId="1076"/>
        <pc:sldMkLst>
          <pc:docMk/>
          <pc:sldMk cId="1235221236" sldId="256"/>
        </pc:sldMkLst>
        <pc:spChg chg="mod">
          <ac:chgData name="Guoqiang Li" userId="aff2d924-23e6-4b65-b831-abc6d9b3f461" providerId="ADAL" clId="{1E3A2032-9D63-44C7-B043-7B652E89197D}" dt="2024-01-29T15:06:52.101" v="300" actId="1076"/>
          <ac:spMkLst>
            <pc:docMk/>
            <pc:sldMk cId="1235221236" sldId="256"/>
            <ac:spMk id="3" creationId="{1154D224-8D1D-061F-CE00-3A9B991246F4}"/>
          </ac:spMkLst>
        </pc:spChg>
        <pc:spChg chg="mod">
          <ac:chgData name="Guoqiang Li" userId="aff2d924-23e6-4b65-b831-abc6d9b3f461" providerId="ADAL" clId="{1E3A2032-9D63-44C7-B043-7B652E89197D}" dt="2024-01-29T15:06:55.479" v="301" actId="1076"/>
          <ac:spMkLst>
            <pc:docMk/>
            <pc:sldMk cId="1235221236" sldId="256"/>
            <ac:spMk id="5" creationId="{2E0CA48A-F409-0DE1-A864-1F703225E1F6}"/>
          </ac:spMkLst>
        </pc:spChg>
        <pc:spChg chg="del">
          <ac:chgData name="Guoqiang Li" userId="aff2d924-23e6-4b65-b831-abc6d9b3f461" providerId="ADAL" clId="{1E3A2032-9D63-44C7-B043-7B652E89197D}" dt="2024-01-29T15:01:26.273" v="295" actId="478"/>
          <ac:spMkLst>
            <pc:docMk/>
            <pc:sldMk cId="1235221236" sldId="256"/>
            <ac:spMk id="6" creationId="{3CF61C88-C18C-147A-124D-63BF8B5BBB64}"/>
          </ac:spMkLst>
        </pc:spChg>
        <pc:picChg chg="add mod">
          <ac:chgData name="Guoqiang Li" userId="aff2d924-23e6-4b65-b831-abc6d9b3f461" providerId="ADAL" clId="{1E3A2032-9D63-44C7-B043-7B652E89197D}" dt="2024-01-29T15:07:02.529" v="302" actId="1076"/>
          <ac:picMkLst>
            <pc:docMk/>
            <pc:sldMk cId="1235221236" sldId="256"/>
            <ac:picMk id="8" creationId="{61F06F09-086D-EFEF-CE9B-4FF407D6151A}"/>
          </ac:picMkLst>
        </pc:picChg>
      </pc:sldChg>
      <pc:sldChg chg="addSp delSp modSp mod">
        <pc:chgData name="Guoqiang Li" userId="aff2d924-23e6-4b65-b831-abc6d9b3f461" providerId="ADAL" clId="{1E3A2032-9D63-44C7-B043-7B652E89197D}" dt="2024-01-29T14:39:53.475" v="279" actId="20577"/>
        <pc:sldMkLst>
          <pc:docMk/>
          <pc:sldMk cId="2519634834" sldId="257"/>
        </pc:sldMkLst>
        <pc:spChg chg="mod">
          <ac:chgData name="Guoqiang Li" userId="aff2d924-23e6-4b65-b831-abc6d9b3f461" providerId="ADAL" clId="{1E3A2032-9D63-44C7-B043-7B652E89197D}" dt="2024-01-29T14:39:21.540" v="270" actId="122"/>
          <ac:spMkLst>
            <pc:docMk/>
            <pc:sldMk cId="2519634834" sldId="257"/>
            <ac:spMk id="2" creationId="{EFB92F92-AE5A-3324-A77F-7716B780E4EF}"/>
          </ac:spMkLst>
        </pc:spChg>
        <pc:spChg chg="mod">
          <ac:chgData name="Guoqiang Li" userId="aff2d924-23e6-4b65-b831-abc6d9b3f461" providerId="ADAL" clId="{1E3A2032-9D63-44C7-B043-7B652E89197D}" dt="2024-01-29T14:39:53.475" v="279" actId="20577"/>
          <ac:spMkLst>
            <pc:docMk/>
            <pc:sldMk cId="2519634834" sldId="257"/>
            <ac:spMk id="3" creationId="{6F7F1CC6-7C03-8DA9-3974-28EE097FC814}"/>
          </ac:spMkLst>
        </pc:spChg>
        <pc:graphicFrameChg chg="add del mod">
          <ac:chgData name="Guoqiang Li" userId="aff2d924-23e6-4b65-b831-abc6d9b3f461" providerId="ADAL" clId="{1E3A2032-9D63-44C7-B043-7B652E89197D}" dt="2024-01-29T14:37:30.851" v="267" actId="478"/>
          <ac:graphicFrameMkLst>
            <pc:docMk/>
            <pc:sldMk cId="2519634834" sldId="257"/>
            <ac:graphicFrameMk id="4" creationId="{555DC5E1-1E98-9C29-6642-4F0273583976}"/>
          </ac:graphicFrameMkLst>
        </pc:graphicFrameChg>
      </pc:sldChg>
      <pc:sldChg chg="modSp">
        <pc:chgData name="Guoqiang Li" userId="aff2d924-23e6-4b65-b831-abc6d9b3f461" providerId="ADAL" clId="{1E3A2032-9D63-44C7-B043-7B652E89197D}" dt="2024-01-29T17:44:19.360" v="662" actId="20577"/>
        <pc:sldMkLst>
          <pc:docMk/>
          <pc:sldMk cId="3776014783" sldId="261"/>
        </pc:sldMkLst>
        <pc:graphicFrameChg chg="mod">
          <ac:chgData name="Guoqiang Li" userId="aff2d924-23e6-4b65-b831-abc6d9b3f461" providerId="ADAL" clId="{1E3A2032-9D63-44C7-B043-7B652E89197D}" dt="2024-01-29T17:44:19.360" v="662" actId="20577"/>
          <ac:graphicFrameMkLst>
            <pc:docMk/>
            <pc:sldMk cId="3776014783" sldId="261"/>
            <ac:graphicFrameMk id="5" creationId="{091B2EA3-7EF9-24C2-0510-D18ABF3428BE}"/>
          </ac:graphicFrameMkLst>
        </pc:graphicFrameChg>
      </pc:sldChg>
      <pc:sldChg chg="addSp delSp modSp mod">
        <pc:chgData name="Guoqiang Li" userId="aff2d924-23e6-4b65-b831-abc6d9b3f461" providerId="ADAL" clId="{1E3A2032-9D63-44C7-B043-7B652E89197D}" dt="2024-01-29T17:49:59.750" v="672" actId="1076"/>
        <pc:sldMkLst>
          <pc:docMk/>
          <pc:sldMk cId="3571725244" sldId="262"/>
        </pc:sldMkLst>
        <pc:spChg chg="add del mod">
          <ac:chgData name="Guoqiang Li" userId="aff2d924-23e6-4b65-b831-abc6d9b3f461" providerId="ADAL" clId="{1E3A2032-9D63-44C7-B043-7B652E89197D}" dt="2024-01-29T17:47:59.933" v="666" actId="478"/>
          <ac:spMkLst>
            <pc:docMk/>
            <pc:sldMk cId="3571725244" sldId="262"/>
            <ac:spMk id="4" creationId="{1A15ACD0-E3B5-B806-6DB3-7CFA1B072417}"/>
          </ac:spMkLst>
        </pc:spChg>
        <pc:picChg chg="del">
          <ac:chgData name="Guoqiang Li" userId="aff2d924-23e6-4b65-b831-abc6d9b3f461" providerId="ADAL" clId="{1E3A2032-9D63-44C7-B043-7B652E89197D}" dt="2024-01-29T17:49:43.225" v="667" actId="478"/>
          <ac:picMkLst>
            <pc:docMk/>
            <pc:sldMk cId="3571725244" sldId="262"/>
            <ac:picMk id="5" creationId="{4739A542-3660-082F-9515-12DB36C2DE3B}"/>
          </ac:picMkLst>
        </pc:picChg>
        <pc:picChg chg="add mod">
          <ac:chgData name="Guoqiang Li" userId="aff2d924-23e6-4b65-b831-abc6d9b3f461" providerId="ADAL" clId="{1E3A2032-9D63-44C7-B043-7B652E89197D}" dt="2024-01-29T17:49:59.750" v="672" actId="1076"/>
          <ac:picMkLst>
            <pc:docMk/>
            <pc:sldMk cId="3571725244" sldId="262"/>
            <ac:picMk id="6" creationId="{FBA00256-5476-0455-3A06-9C3EE4A3B605}"/>
          </ac:picMkLst>
        </pc:picChg>
      </pc:sldChg>
      <pc:sldChg chg="addSp delSp modSp mod">
        <pc:chgData name="Guoqiang Li" userId="aff2d924-23e6-4b65-b831-abc6d9b3f461" providerId="ADAL" clId="{1E3A2032-9D63-44C7-B043-7B652E89197D}" dt="2024-01-29T15:44:07.064" v="650" actId="20577"/>
        <pc:sldMkLst>
          <pc:docMk/>
          <pc:sldMk cId="2604218811" sldId="265"/>
        </pc:sldMkLst>
        <pc:spChg chg="add del mod">
          <ac:chgData name="Guoqiang Li" userId="aff2d924-23e6-4b65-b831-abc6d9b3f461" providerId="ADAL" clId="{1E3A2032-9D63-44C7-B043-7B652E89197D}" dt="2024-01-29T15:36:36.236" v="317" actId="478"/>
          <ac:spMkLst>
            <pc:docMk/>
            <pc:sldMk cId="2604218811" sldId="265"/>
            <ac:spMk id="2" creationId="{1DE039AA-5FA2-7F92-7BDA-8A8D1897D179}"/>
          </ac:spMkLst>
        </pc:spChg>
        <pc:spChg chg="add del mod">
          <ac:chgData name="Guoqiang Li" userId="aff2d924-23e6-4b65-b831-abc6d9b3f461" providerId="ADAL" clId="{1E3A2032-9D63-44C7-B043-7B652E89197D}" dt="2024-01-29T15:36:36.236" v="317" actId="478"/>
          <ac:spMkLst>
            <pc:docMk/>
            <pc:sldMk cId="2604218811" sldId="265"/>
            <ac:spMk id="7" creationId="{8EB4A46C-35C2-D6E3-BFA7-B10DE79BD9C7}"/>
          </ac:spMkLst>
        </pc:spChg>
        <pc:spChg chg="add mod">
          <ac:chgData name="Guoqiang Li" userId="aff2d924-23e6-4b65-b831-abc6d9b3f461" providerId="ADAL" clId="{1E3A2032-9D63-44C7-B043-7B652E89197D}" dt="2024-01-29T15:44:07.064" v="650" actId="20577"/>
          <ac:spMkLst>
            <pc:docMk/>
            <pc:sldMk cId="2604218811" sldId="265"/>
            <ac:spMk id="8" creationId="{EB93AB65-2249-7E3F-24BD-EA87962E6861}"/>
          </ac:spMkLst>
        </pc:spChg>
        <pc:spChg chg="add del">
          <ac:chgData name="Guoqiang Li" userId="aff2d924-23e6-4b65-b831-abc6d9b3f461" providerId="ADAL" clId="{1E3A2032-9D63-44C7-B043-7B652E89197D}" dt="2024-01-29T15:36:33.713" v="315" actId="26606"/>
          <ac:spMkLst>
            <pc:docMk/>
            <pc:sldMk cId="2604218811" sldId="265"/>
            <ac:spMk id="9" creationId="{ECC07320-C2CA-4E29-8481-9D9E143C7788}"/>
          </ac:spMkLst>
        </pc:spChg>
        <pc:spChg chg="add del">
          <ac:chgData name="Guoqiang Li" userId="aff2d924-23e6-4b65-b831-abc6d9b3f461" providerId="ADAL" clId="{1E3A2032-9D63-44C7-B043-7B652E89197D}" dt="2024-01-29T15:36:33.713" v="315" actId="26606"/>
          <ac:spMkLst>
            <pc:docMk/>
            <pc:sldMk cId="2604218811" sldId="265"/>
            <ac:spMk id="11" creationId="{178FB36B-5BFE-42CA-BC60-1115E0D95EEC}"/>
          </ac:spMkLst>
        </pc:spChg>
        <pc:spChg chg="add del">
          <ac:chgData name="Guoqiang Li" userId="aff2d924-23e6-4b65-b831-abc6d9b3f461" providerId="ADAL" clId="{1E3A2032-9D63-44C7-B043-7B652E89197D}" dt="2024-01-29T15:36:33.713" v="315" actId="26606"/>
          <ac:spMkLst>
            <pc:docMk/>
            <pc:sldMk cId="2604218811" sldId="265"/>
            <ac:spMk id="16" creationId="{27BDFED6-6E33-4606-AFE2-886ADB1C018E}"/>
          </ac:spMkLst>
        </pc:spChg>
        <pc:spChg chg="add del">
          <ac:chgData name="Guoqiang Li" userId="aff2d924-23e6-4b65-b831-abc6d9b3f461" providerId="ADAL" clId="{1E3A2032-9D63-44C7-B043-7B652E89197D}" dt="2024-01-29T15:36:33.713" v="315" actId="26606"/>
          <ac:spMkLst>
            <pc:docMk/>
            <pc:sldMk cId="2604218811" sldId="265"/>
            <ac:spMk id="18" creationId="{890DEF05-784E-4B61-89E4-04C4ECF4E5A0}"/>
          </ac:spMkLst>
        </pc:spChg>
        <pc:picChg chg="ord">
          <ac:chgData name="Guoqiang Li" userId="aff2d924-23e6-4b65-b831-abc6d9b3f461" providerId="ADAL" clId="{1E3A2032-9D63-44C7-B043-7B652E89197D}" dt="2024-01-29T15:36:33.713" v="315" actId="26606"/>
          <ac:picMkLst>
            <pc:docMk/>
            <pc:sldMk cId="2604218811" sldId="265"/>
            <ac:picMk id="3" creationId="{AA7ECBDF-ADA6-1DFB-70CD-46F1E0BA05F5}"/>
          </ac:picMkLst>
        </pc:picChg>
        <pc:picChg chg="add del mod">
          <ac:chgData name="Guoqiang Li" userId="aff2d924-23e6-4b65-b831-abc6d9b3f461" providerId="ADAL" clId="{1E3A2032-9D63-44C7-B043-7B652E89197D}" dt="2024-01-29T15:39:18.581" v="488" actId="478"/>
          <ac:picMkLst>
            <pc:docMk/>
            <pc:sldMk cId="2604218811" sldId="265"/>
            <ac:picMk id="4" creationId="{3AF0D4BC-EAA2-30B1-9865-A5AA0E70EFDA}"/>
          </ac:picMkLst>
        </pc:picChg>
        <pc:picChg chg="mod">
          <ac:chgData name="Guoqiang Li" userId="aff2d924-23e6-4b65-b831-abc6d9b3f461" providerId="ADAL" clId="{1E3A2032-9D63-44C7-B043-7B652E89197D}" dt="2024-01-29T15:36:33.713" v="315" actId="26606"/>
          <ac:picMkLst>
            <pc:docMk/>
            <pc:sldMk cId="2604218811" sldId="265"/>
            <ac:picMk id="5" creationId="{252C76D9-5135-E853-8656-335FADA8DEBB}"/>
          </ac:picMkLst>
        </pc:picChg>
        <pc:cxnChg chg="add del">
          <ac:chgData name="Guoqiang Li" userId="aff2d924-23e6-4b65-b831-abc6d9b3f461" providerId="ADAL" clId="{1E3A2032-9D63-44C7-B043-7B652E89197D}" dt="2024-01-29T15:36:33.713" v="315" actId="26606"/>
          <ac:cxnSpMkLst>
            <pc:docMk/>
            <pc:sldMk cId="2604218811" sldId="265"/>
            <ac:cxnSpMk id="20" creationId="{C41BAEC7-F7B0-4224-8B18-8F74B7D87F0B}"/>
          </ac:cxnSpMkLst>
        </pc:cxnChg>
      </pc:sldChg>
    </pc:docChg>
  </pc:docChgLst>
  <pc:docChgLst>
    <pc:chgData name="Elise Prince" userId="S::eprince@ocpcrpa.org::c8fcdbfa-af27-4365-a93b-25f6dc66dbee" providerId="AD" clId="Web-{D71A45C4-844C-FFBD-4C23-65479FB565B5}"/>
    <pc:docChg chg="addSection delSection">
      <pc:chgData name="Elise Prince" userId="S::eprince@ocpcrpa.org::c8fcdbfa-af27-4365-a93b-25f6dc66dbee" providerId="AD" clId="Web-{D71A45C4-844C-FFBD-4C23-65479FB565B5}" dt="2024-01-29T15:25:07.086" v="1"/>
      <pc:docMkLst>
        <pc:docMk/>
      </pc:docMkLst>
    </pc:docChg>
  </pc:docChgLst>
  <pc:docChgLst>
    <pc:chgData name="Charles Kilmer" userId="S::ckilmer@ocpcrpa.org::6221abe1-b5a9-4b19-b950-e38fd20e304a" providerId="AD" clId="Web-{5C7A3C3D-6133-4CE2-BF75-63CB89F84B06}"/>
    <pc:docChg chg="modSld">
      <pc:chgData name="Charles Kilmer" userId="S::ckilmer@ocpcrpa.org::6221abe1-b5a9-4b19-b950-e38fd20e304a" providerId="AD" clId="Web-{5C7A3C3D-6133-4CE2-BF75-63CB89F84B06}" dt="2024-01-29T14:15:14.444" v="79" actId="20577"/>
      <pc:docMkLst>
        <pc:docMk/>
      </pc:docMkLst>
      <pc:sldChg chg="modSp">
        <pc:chgData name="Charles Kilmer" userId="S::ckilmer@ocpcrpa.org::6221abe1-b5a9-4b19-b950-e38fd20e304a" providerId="AD" clId="Web-{5C7A3C3D-6133-4CE2-BF75-63CB89F84B06}" dt="2024-01-29T14:15:14.444" v="79" actId="20577"/>
        <pc:sldMkLst>
          <pc:docMk/>
          <pc:sldMk cId="2519634834" sldId="257"/>
        </pc:sldMkLst>
        <pc:spChg chg="mod">
          <ac:chgData name="Charles Kilmer" userId="S::ckilmer@ocpcrpa.org::6221abe1-b5a9-4b19-b950-e38fd20e304a" providerId="AD" clId="Web-{5C7A3C3D-6133-4CE2-BF75-63CB89F84B06}" dt="2024-01-29T14:15:14.444" v="79" actId="20577"/>
          <ac:spMkLst>
            <pc:docMk/>
            <pc:sldMk cId="2519634834" sldId="257"/>
            <ac:spMk id="3" creationId="{6F7F1CC6-7C03-8DA9-3974-28EE097FC814}"/>
          </ac:spMkLst>
        </pc:spChg>
      </pc:sldChg>
    </pc:docChg>
  </pc:docChgLst>
  <pc:docChgLst>
    <pc:chgData name="Guoqiang Li" userId="aff2d924-23e6-4b65-b831-abc6d9b3f461" providerId="ADAL" clId="{5A9420EC-AA1F-4FEF-9EA1-BE5518B82958}"/>
    <pc:docChg chg="undo redo custSel addSld delSld modSld sldOrd">
      <pc:chgData name="Guoqiang Li" userId="aff2d924-23e6-4b65-b831-abc6d9b3f461" providerId="ADAL" clId="{5A9420EC-AA1F-4FEF-9EA1-BE5518B82958}" dt="2024-02-08T13:49:49.084" v="1241" actId="313"/>
      <pc:docMkLst>
        <pc:docMk/>
      </pc:docMkLst>
      <pc:sldChg chg="modSp mod">
        <pc:chgData name="Guoqiang Li" userId="aff2d924-23e6-4b65-b831-abc6d9b3f461" providerId="ADAL" clId="{5A9420EC-AA1F-4FEF-9EA1-BE5518B82958}" dt="2024-02-07T16:24:00.953" v="34" actId="20577"/>
        <pc:sldMkLst>
          <pc:docMk/>
          <pc:sldMk cId="1235221236" sldId="256"/>
        </pc:sldMkLst>
        <pc:spChg chg="mod">
          <ac:chgData name="Guoqiang Li" userId="aff2d924-23e6-4b65-b831-abc6d9b3f461" providerId="ADAL" clId="{5A9420EC-AA1F-4FEF-9EA1-BE5518B82958}" dt="2024-02-07T16:23:47.885" v="23" actId="20577"/>
          <ac:spMkLst>
            <pc:docMk/>
            <pc:sldMk cId="1235221236" sldId="256"/>
            <ac:spMk id="2" creationId="{0DCAA868-5CAD-64A7-ED98-D02668333AFD}"/>
          </ac:spMkLst>
        </pc:spChg>
        <pc:spChg chg="mod">
          <ac:chgData name="Guoqiang Li" userId="aff2d924-23e6-4b65-b831-abc6d9b3f461" providerId="ADAL" clId="{5A9420EC-AA1F-4FEF-9EA1-BE5518B82958}" dt="2024-02-07T16:24:00.953" v="34" actId="20577"/>
          <ac:spMkLst>
            <pc:docMk/>
            <pc:sldMk cId="1235221236" sldId="256"/>
            <ac:spMk id="5" creationId="{2E0CA48A-F409-0DE1-A864-1F703225E1F6}"/>
          </ac:spMkLst>
        </pc:spChg>
      </pc:sldChg>
      <pc:sldChg chg="modSp mod">
        <pc:chgData name="Guoqiang Li" userId="aff2d924-23e6-4b65-b831-abc6d9b3f461" providerId="ADAL" clId="{5A9420EC-AA1F-4FEF-9EA1-BE5518B82958}" dt="2024-02-08T13:49:49.084" v="1241" actId="313"/>
        <pc:sldMkLst>
          <pc:docMk/>
          <pc:sldMk cId="2519634834" sldId="257"/>
        </pc:sldMkLst>
        <pc:spChg chg="mod">
          <ac:chgData name="Guoqiang Li" userId="aff2d924-23e6-4b65-b831-abc6d9b3f461" providerId="ADAL" clId="{5A9420EC-AA1F-4FEF-9EA1-BE5518B82958}" dt="2024-02-08T13:49:49.084" v="1241" actId="313"/>
          <ac:spMkLst>
            <pc:docMk/>
            <pc:sldMk cId="2519634834" sldId="257"/>
            <ac:spMk id="3" creationId="{6F7F1CC6-7C03-8DA9-3974-28EE097FC814}"/>
          </ac:spMkLst>
        </pc:spChg>
      </pc:sldChg>
      <pc:sldChg chg="addSp delSp modSp mod">
        <pc:chgData name="Guoqiang Li" userId="aff2d924-23e6-4b65-b831-abc6d9b3f461" providerId="ADAL" clId="{5A9420EC-AA1F-4FEF-9EA1-BE5518B82958}" dt="2024-02-07T21:16:20.244" v="1012" actId="1076"/>
        <pc:sldMkLst>
          <pc:docMk/>
          <pc:sldMk cId="4139195095" sldId="259"/>
        </pc:sldMkLst>
        <pc:spChg chg="mod">
          <ac:chgData name="Guoqiang Li" userId="aff2d924-23e6-4b65-b831-abc6d9b3f461" providerId="ADAL" clId="{5A9420EC-AA1F-4FEF-9EA1-BE5518B82958}" dt="2024-02-07T21:16:20.244" v="1012" actId="1076"/>
          <ac:spMkLst>
            <pc:docMk/>
            <pc:sldMk cId="4139195095" sldId="259"/>
            <ac:spMk id="2" creationId="{1F0CC7E4-904E-1CF7-0903-E4AAE774901B}"/>
          </ac:spMkLst>
        </pc:spChg>
        <pc:spChg chg="del">
          <ac:chgData name="Guoqiang Li" userId="aff2d924-23e6-4b65-b831-abc6d9b3f461" providerId="ADAL" clId="{5A9420EC-AA1F-4FEF-9EA1-BE5518B82958}" dt="2024-02-07T21:15:59.397" v="1008" actId="478"/>
          <ac:spMkLst>
            <pc:docMk/>
            <pc:sldMk cId="4139195095" sldId="259"/>
            <ac:spMk id="3" creationId="{B646103B-FD22-4BD0-70A8-D20C49DEB460}"/>
          </ac:spMkLst>
        </pc:spChg>
        <pc:spChg chg="add mod">
          <ac:chgData name="Guoqiang Li" userId="aff2d924-23e6-4b65-b831-abc6d9b3f461" providerId="ADAL" clId="{5A9420EC-AA1F-4FEF-9EA1-BE5518B82958}" dt="2024-02-07T16:47:15.271" v="234" actId="1038"/>
          <ac:spMkLst>
            <pc:docMk/>
            <pc:sldMk cId="4139195095" sldId="259"/>
            <ac:spMk id="6" creationId="{6F887489-DD3B-CA8E-D6FC-D803194527EB}"/>
          </ac:spMkLst>
        </pc:spChg>
        <pc:spChg chg="add mod">
          <ac:chgData name="Guoqiang Li" userId="aff2d924-23e6-4b65-b831-abc6d9b3f461" providerId="ADAL" clId="{5A9420EC-AA1F-4FEF-9EA1-BE5518B82958}" dt="2024-02-07T16:46:57.191" v="198" actId="1036"/>
          <ac:spMkLst>
            <pc:docMk/>
            <pc:sldMk cId="4139195095" sldId="259"/>
            <ac:spMk id="7" creationId="{C0B68578-5710-DCD4-8F6E-C13CAB6F2585}"/>
          </ac:spMkLst>
        </pc:spChg>
        <pc:spChg chg="add mod">
          <ac:chgData name="Guoqiang Li" userId="aff2d924-23e6-4b65-b831-abc6d9b3f461" providerId="ADAL" clId="{5A9420EC-AA1F-4FEF-9EA1-BE5518B82958}" dt="2024-02-07T16:47:20.438" v="245" actId="1036"/>
          <ac:spMkLst>
            <pc:docMk/>
            <pc:sldMk cId="4139195095" sldId="259"/>
            <ac:spMk id="8" creationId="{C383DD2F-4B6A-C126-1D5E-843D37D2B643}"/>
          </ac:spMkLst>
        </pc:spChg>
        <pc:spChg chg="add mod">
          <ac:chgData name="Guoqiang Li" userId="aff2d924-23e6-4b65-b831-abc6d9b3f461" providerId="ADAL" clId="{5A9420EC-AA1F-4FEF-9EA1-BE5518B82958}" dt="2024-02-07T16:47:26.175" v="263" actId="1038"/>
          <ac:spMkLst>
            <pc:docMk/>
            <pc:sldMk cId="4139195095" sldId="259"/>
            <ac:spMk id="10" creationId="{821E3AB5-D6F0-D758-324B-375307C2E5F8}"/>
          </ac:spMkLst>
        </pc:spChg>
        <pc:spChg chg="add mod">
          <ac:chgData name="Guoqiang Li" userId="aff2d924-23e6-4b65-b831-abc6d9b3f461" providerId="ADAL" clId="{5A9420EC-AA1F-4FEF-9EA1-BE5518B82958}" dt="2024-02-07T16:47:41.358" v="327" actId="1036"/>
          <ac:spMkLst>
            <pc:docMk/>
            <pc:sldMk cId="4139195095" sldId="259"/>
            <ac:spMk id="12" creationId="{27CA3A76-4BB0-32BB-41BE-173354014374}"/>
          </ac:spMkLst>
        </pc:spChg>
        <pc:spChg chg="add mod">
          <ac:chgData name="Guoqiang Li" userId="aff2d924-23e6-4b65-b831-abc6d9b3f461" providerId="ADAL" clId="{5A9420EC-AA1F-4FEF-9EA1-BE5518B82958}" dt="2024-02-07T20:48:55.919" v="924" actId="1038"/>
          <ac:spMkLst>
            <pc:docMk/>
            <pc:sldMk cId="4139195095" sldId="259"/>
            <ac:spMk id="14" creationId="{81E57B0B-1664-4477-2BE7-6479A423894E}"/>
          </ac:spMkLst>
        </pc:spChg>
        <pc:spChg chg="add del mod">
          <ac:chgData name="Guoqiang Li" userId="aff2d924-23e6-4b65-b831-abc6d9b3f461" providerId="ADAL" clId="{5A9420EC-AA1F-4FEF-9EA1-BE5518B82958}" dt="2024-02-07T19:44:56.865" v="899" actId="478"/>
          <ac:spMkLst>
            <pc:docMk/>
            <pc:sldMk cId="4139195095" sldId="259"/>
            <ac:spMk id="14" creationId="{8D4669F0-D555-0BCF-EB4F-77F1418403D9}"/>
          </ac:spMkLst>
        </pc:spChg>
        <pc:spChg chg="add mod">
          <ac:chgData name="Guoqiang Li" userId="aff2d924-23e6-4b65-b831-abc6d9b3f461" providerId="ADAL" clId="{5A9420EC-AA1F-4FEF-9EA1-BE5518B82958}" dt="2024-02-07T16:47:50.512" v="362" actId="1036"/>
          <ac:spMkLst>
            <pc:docMk/>
            <pc:sldMk cId="4139195095" sldId="259"/>
            <ac:spMk id="16" creationId="{B29C2343-D128-AED7-A7DC-B460A4AF485C}"/>
          </ac:spMkLst>
        </pc:spChg>
        <pc:spChg chg="add mod">
          <ac:chgData name="Guoqiang Li" userId="aff2d924-23e6-4b65-b831-abc6d9b3f461" providerId="ADAL" clId="{5A9420EC-AA1F-4FEF-9EA1-BE5518B82958}" dt="2024-02-07T16:48:17.353" v="415" actId="1035"/>
          <ac:spMkLst>
            <pc:docMk/>
            <pc:sldMk cId="4139195095" sldId="259"/>
            <ac:spMk id="18" creationId="{3310A6B9-DB4C-745B-B0C5-7D23A99496EB}"/>
          </ac:spMkLst>
        </pc:spChg>
        <pc:spChg chg="add mod">
          <ac:chgData name="Guoqiang Li" userId="aff2d924-23e6-4b65-b831-abc6d9b3f461" providerId="ADAL" clId="{5A9420EC-AA1F-4FEF-9EA1-BE5518B82958}" dt="2024-02-07T19:44:50.416" v="898" actId="1035"/>
          <ac:spMkLst>
            <pc:docMk/>
            <pc:sldMk cId="4139195095" sldId="259"/>
            <ac:spMk id="19" creationId="{FA9CC43C-0BCD-4B41-FCC8-1AB7C0868E77}"/>
          </ac:spMkLst>
        </pc:spChg>
        <pc:spChg chg="add del mod">
          <ac:chgData name="Guoqiang Li" userId="aff2d924-23e6-4b65-b831-abc6d9b3f461" providerId="ADAL" clId="{5A9420EC-AA1F-4FEF-9EA1-BE5518B82958}" dt="2024-02-07T21:16:03.857" v="1009" actId="478"/>
          <ac:spMkLst>
            <pc:docMk/>
            <pc:sldMk cId="4139195095" sldId="259"/>
            <ac:spMk id="21" creationId="{A40379E4-9966-BEA7-072C-2F933904AA42}"/>
          </ac:spMkLst>
        </pc:spChg>
        <pc:picChg chg="mod">
          <ac:chgData name="Guoqiang Li" userId="aff2d924-23e6-4b65-b831-abc6d9b3f461" providerId="ADAL" clId="{5A9420EC-AA1F-4FEF-9EA1-BE5518B82958}" dt="2024-02-07T16:46:49.025" v="185" actId="1036"/>
          <ac:picMkLst>
            <pc:docMk/>
            <pc:sldMk cId="4139195095" sldId="259"/>
            <ac:picMk id="4" creationId="{5A8DD789-7F0A-4520-F836-C3A509BB5552}"/>
          </ac:picMkLst>
        </pc:picChg>
        <pc:picChg chg="add mod">
          <ac:chgData name="Guoqiang Li" userId="aff2d924-23e6-4b65-b831-abc6d9b3f461" providerId="ADAL" clId="{5A9420EC-AA1F-4FEF-9EA1-BE5518B82958}" dt="2024-02-07T21:16:13.751" v="1011" actId="1076"/>
          <ac:picMkLst>
            <pc:docMk/>
            <pc:sldMk cId="4139195095" sldId="259"/>
            <ac:picMk id="22" creationId="{C19799C2-69AD-B944-5B0C-7A2D0837B722}"/>
          </ac:picMkLst>
        </pc:picChg>
      </pc:sldChg>
      <pc:sldChg chg="modSp del mod">
        <pc:chgData name="Guoqiang Li" userId="aff2d924-23e6-4b65-b831-abc6d9b3f461" providerId="ADAL" clId="{5A9420EC-AA1F-4FEF-9EA1-BE5518B82958}" dt="2024-02-07T21:15:31.620" v="1005" actId="47"/>
        <pc:sldMkLst>
          <pc:docMk/>
          <pc:sldMk cId="4176073752" sldId="260"/>
        </pc:sldMkLst>
        <pc:spChg chg="mod">
          <ac:chgData name="Guoqiang Li" userId="aff2d924-23e6-4b65-b831-abc6d9b3f461" providerId="ADAL" clId="{5A9420EC-AA1F-4FEF-9EA1-BE5518B82958}" dt="2024-02-07T16:30:47.763" v="120" actId="20577"/>
          <ac:spMkLst>
            <pc:docMk/>
            <pc:sldMk cId="4176073752" sldId="260"/>
            <ac:spMk id="2" creationId="{1F0CC7E4-904E-1CF7-0903-E4AAE774901B}"/>
          </ac:spMkLst>
        </pc:spChg>
        <pc:spChg chg="mod">
          <ac:chgData name="Guoqiang Li" userId="aff2d924-23e6-4b65-b831-abc6d9b3f461" providerId="ADAL" clId="{5A9420EC-AA1F-4FEF-9EA1-BE5518B82958}" dt="2024-02-07T16:30:44.105" v="118" actId="13926"/>
          <ac:spMkLst>
            <pc:docMk/>
            <pc:sldMk cId="4176073752" sldId="260"/>
            <ac:spMk id="3" creationId="{B646103B-FD22-4BD0-70A8-D20C49DEB460}"/>
          </ac:spMkLst>
        </pc:spChg>
      </pc:sldChg>
      <pc:sldChg chg="del">
        <pc:chgData name="Guoqiang Li" userId="aff2d924-23e6-4b65-b831-abc6d9b3f461" providerId="ADAL" clId="{5A9420EC-AA1F-4FEF-9EA1-BE5518B82958}" dt="2024-02-07T16:28:57.060" v="103" actId="47"/>
        <pc:sldMkLst>
          <pc:docMk/>
          <pc:sldMk cId="3776014783" sldId="261"/>
        </pc:sldMkLst>
      </pc:sldChg>
      <pc:sldChg chg="add del">
        <pc:chgData name="Guoqiang Li" userId="aff2d924-23e6-4b65-b831-abc6d9b3f461" providerId="ADAL" clId="{5A9420EC-AA1F-4FEF-9EA1-BE5518B82958}" dt="2024-02-07T20:56:56.075" v="961" actId="47"/>
        <pc:sldMkLst>
          <pc:docMk/>
          <pc:sldMk cId="3571725244" sldId="262"/>
        </pc:sldMkLst>
      </pc:sldChg>
      <pc:sldChg chg="del">
        <pc:chgData name="Guoqiang Li" userId="aff2d924-23e6-4b65-b831-abc6d9b3f461" providerId="ADAL" clId="{5A9420EC-AA1F-4FEF-9EA1-BE5518B82958}" dt="2024-02-07T21:17:00.751" v="1013" actId="47"/>
        <pc:sldMkLst>
          <pc:docMk/>
          <pc:sldMk cId="1083831443" sldId="263"/>
        </pc:sldMkLst>
      </pc:sldChg>
      <pc:sldChg chg="del">
        <pc:chgData name="Guoqiang Li" userId="aff2d924-23e6-4b65-b831-abc6d9b3f461" providerId="ADAL" clId="{5A9420EC-AA1F-4FEF-9EA1-BE5518B82958}" dt="2024-02-07T21:15:29.666" v="1004" actId="47"/>
        <pc:sldMkLst>
          <pc:docMk/>
          <pc:sldMk cId="2704785699" sldId="264"/>
        </pc:sldMkLst>
      </pc:sldChg>
      <pc:sldChg chg="add del">
        <pc:chgData name="Guoqiang Li" userId="aff2d924-23e6-4b65-b831-abc6d9b3f461" providerId="ADAL" clId="{5A9420EC-AA1F-4FEF-9EA1-BE5518B82958}" dt="2024-02-07T20:56:55.049" v="960" actId="47"/>
        <pc:sldMkLst>
          <pc:docMk/>
          <pc:sldMk cId="684398140" sldId="266"/>
        </pc:sldMkLst>
      </pc:sldChg>
      <pc:sldChg chg="del">
        <pc:chgData name="Guoqiang Li" userId="aff2d924-23e6-4b65-b831-abc6d9b3f461" providerId="ADAL" clId="{5A9420EC-AA1F-4FEF-9EA1-BE5518B82958}" dt="2024-02-07T21:00:24.497" v="963" actId="47"/>
        <pc:sldMkLst>
          <pc:docMk/>
          <pc:sldMk cId="1020298434" sldId="267"/>
        </pc:sldMkLst>
      </pc:sldChg>
      <pc:sldChg chg="del">
        <pc:chgData name="Guoqiang Li" userId="aff2d924-23e6-4b65-b831-abc6d9b3f461" providerId="ADAL" clId="{5A9420EC-AA1F-4FEF-9EA1-BE5518B82958}" dt="2024-02-07T21:00:25.996" v="964" actId="47"/>
        <pc:sldMkLst>
          <pc:docMk/>
          <pc:sldMk cId="319436463" sldId="268"/>
        </pc:sldMkLst>
      </pc:sldChg>
      <pc:sldChg chg="del">
        <pc:chgData name="Guoqiang Li" userId="aff2d924-23e6-4b65-b831-abc6d9b3f461" providerId="ADAL" clId="{5A9420EC-AA1F-4FEF-9EA1-BE5518B82958}" dt="2024-02-07T21:00:22.433" v="962" actId="47"/>
        <pc:sldMkLst>
          <pc:docMk/>
          <pc:sldMk cId="3116121584" sldId="269"/>
        </pc:sldMkLst>
      </pc:sldChg>
      <pc:sldChg chg="addSp delSp modSp new mod ord">
        <pc:chgData name="Guoqiang Li" userId="aff2d924-23e6-4b65-b831-abc6d9b3f461" providerId="ADAL" clId="{5A9420EC-AA1F-4FEF-9EA1-BE5518B82958}" dt="2024-02-07T21:01:23.142" v="1003" actId="1076"/>
        <pc:sldMkLst>
          <pc:docMk/>
          <pc:sldMk cId="526046376" sldId="270"/>
        </pc:sldMkLst>
        <pc:spChg chg="del">
          <ac:chgData name="Guoqiang Li" userId="aff2d924-23e6-4b65-b831-abc6d9b3f461" providerId="ADAL" clId="{5A9420EC-AA1F-4FEF-9EA1-BE5518B82958}" dt="2024-02-07T20:50:00.339" v="932" actId="478"/>
          <ac:spMkLst>
            <pc:docMk/>
            <pc:sldMk cId="526046376" sldId="270"/>
            <ac:spMk id="2" creationId="{215AB0DB-CFC4-9664-5F65-4E493AEEDFE5}"/>
          </ac:spMkLst>
        </pc:spChg>
        <pc:spChg chg="del">
          <ac:chgData name="Guoqiang Li" userId="aff2d924-23e6-4b65-b831-abc6d9b3f461" providerId="ADAL" clId="{5A9420EC-AA1F-4FEF-9EA1-BE5518B82958}" dt="2024-02-07T20:49:57.233" v="931" actId="478"/>
          <ac:spMkLst>
            <pc:docMk/>
            <pc:sldMk cId="526046376" sldId="270"/>
            <ac:spMk id="3" creationId="{F9665D13-7331-1E7B-9F54-B7940F554D0D}"/>
          </ac:spMkLst>
        </pc:spChg>
        <pc:spChg chg="add mod">
          <ac:chgData name="Guoqiang Li" userId="aff2d924-23e6-4b65-b831-abc6d9b3f461" providerId="ADAL" clId="{5A9420EC-AA1F-4FEF-9EA1-BE5518B82958}" dt="2024-02-07T21:01:23.142" v="1003" actId="1076"/>
          <ac:spMkLst>
            <pc:docMk/>
            <pc:sldMk cId="526046376" sldId="270"/>
            <ac:spMk id="6" creationId="{42970F62-84B3-DAC6-A031-5E271432D568}"/>
          </ac:spMkLst>
        </pc:spChg>
        <pc:spChg chg="add mod">
          <ac:chgData name="Guoqiang Li" userId="aff2d924-23e6-4b65-b831-abc6d9b3f461" providerId="ADAL" clId="{5A9420EC-AA1F-4FEF-9EA1-BE5518B82958}" dt="2024-02-07T20:52:29.700" v="954" actId="1076"/>
          <ac:spMkLst>
            <pc:docMk/>
            <pc:sldMk cId="526046376" sldId="270"/>
            <ac:spMk id="7" creationId="{E830F527-3B21-F627-DD0B-091DBDB5B366}"/>
          </ac:spMkLst>
        </pc:spChg>
        <pc:spChg chg="add mod">
          <ac:chgData name="Guoqiang Li" userId="aff2d924-23e6-4b65-b831-abc6d9b3f461" providerId="ADAL" clId="{5A9420EC-AA1F-4FEF-9EA1-BE5518B82958}" dt="2024-02-07T21:00:47.532" v="979" actId="1076"/>
          <ac:spMkLst>
            <pc:docMk/>
            <pc:sldMk cId="526046376" sldId="270"/>
            <ac:spMk id="8" creationId="{38389DA8-4299-2D45-E68F-0237968C3265}"/>
          </ac:spMkLst>
        </pc:spChg>
        <pc:spChg chg="add mod">
          <ac:chgData name="Guoqiang Li" userId="aff2d924-23e6-4b65-b831-abc6d9b3f461" providerId="ADAL" clId="{5A9420EC-AA1F-4FEF-9EA1-BE5518B82958}" dt="2024-02-07T21:01:19.115" v="1002" actId="20577"/>
          <ac:spMkLst>
            <pc:docMk/>
            <pc:sldMk cId="526046376" sldId="270"/>
            <ac:spMk id="9" creationId="{EE129705-7F96-F3A9-FAA7-5FED5E0F36FA}"/>
          </ac:spMkLst>
        </pc:spChg>
        <pc:picChg chg="add mod">
          <ac:chgData name="Guoqiang Li" userId="aff2d924-23e6-4b65-b831-abc6d9b3f461" providerId="ADAL" clId="{5A9420EC-AA1F-4FEF-9EA1-BE5518B82958}" dt="2024-02-07T20:50:58.864" v="940" actId="1076"/>
          <ac:picMkLst>
            <pc:docMk/>
            <pc:sldMk cId="526046376" sldId="270"/>
            <ac:picMk id="5" creationId="{E0839407-D47D-568D-7035-A4D190E753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F5932-33F8-4EE0-9C66-7BE37E6996F9}"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5AB24-23F7-416F-8108-AB1FB7803DB0}" type="slidenum">
              <a:rPr lang="en-US" smtClean="0"/>
              <a:t>‹#›</a:t>
            </a:fld>
            <a:endParaRPr lang="en-US"/>
          </a:p>
        </p:txBody>
      </p:sp>
    </p:spTree>
    <p:extLst>
      <p:ext uri="{BB962C8B-B14F-4D97-AF65-F5344CB8AC3E}">
        <p14:creationId xmlns:p14="http://schemas.microsoft.com/office/powerpoint/2010/main" val="308412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267C-0DFA-5619-E401-72ED797349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3C92C-5338-AEBC-5EB9-62CB08D62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1EB2D9-7268-D211-6A7F-7DA9F8BB9F0C}"/>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5" name="Footer Placeholder 4">
            <a:extLst>
              <a:ext uri="{FF2B5EF4-FFF2-40B4-BE49-F238E27FC236}">
                <a16:creationId xmlns:a16="http://schemas.microsoft.com/office/drawing/2014/main" id="{CCCCEA28-F250-4101-0A6F-30D35E2B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E1249-08D2-19D9-969B-5299D44B1B76}"/>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291292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BB36-D350-9DF5-FF95-D2085706B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4E2A4-425B-AEC5-5182-AB2A36250D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16EAC-87A1-CAEB-90AD-B45A41DE8DF4}"/>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5" name="Footer Placeholder 4">
            <a:extLst>
              <a:ext uri="{FF2B5EF4-FFF2-40B4-BE49-F238E27FC236}">
                <a16:creationId xmlns:a16="http://schemas.microsoft.com/office/drawing/2014/main" id="{13903439-A6C7-EF36-963F-FCBAEF90A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3FBA9-A769-E82B-E175-05333197AD16}"/>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119087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48C23-ACF5-2A74-C868-22B2D1F19A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E1BC7D-7672-8FD3-D8CD-2A8707DBDC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BEDAB-134F-A9B1-7A2A-3DCB170AEEC9}"/>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5" name="Footer Placeholder 4">
            <a:extLst>
              <a:ext uri="{FF2B5EF4-FFF2-40B4-BE49-F238E27FC236}">
                <a16:creationId xmlns:a16="http://schemas.microsoft.com/office/drawing/2014/main" id="{0AD6E451-AC6C-09A7-54B5-7F43E1C4F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D4EBB-8979-66A7-2FD5-294221220CCC}"/>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389345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638A-F56F-4684-E428-DAB8607FA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26CBA-ED09-C3EE-57CB-1B9F806AF7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E1E00-CEFD-37EF-5607-69CB6368AE01}"/>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5" name="Footer Placeholder 4">
            <a:extLst>
              <a:ext uri="{FF2B5EF4-FFF2-40B4-BE49-F238E27FC236}">
                <a16:creationId xmlns:a16="http://schemas.microsoft.com/office/drawing/2014/main" id="{F32B7B9F-A6E9-FB3E-5173-5FFC7BAE8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B1DC3-907E-0CB5-FAC1-3D22F4A433CA}"/>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335363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6F66-E388-929C-D5D4-D553FD6ABB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CF6A68-2A48-4ABC-6A14-B9CAE966E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7BD76-C6AE-0DDF-9D02-516B64C93917}"/>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5" name="Footer Placeholder 4">
            <a:extLst>
              <a:ext uri="{FF2B5EF4-FFF2-40B4-BE49-F238E27FC236}">
                <a16:creationId xmlns:a16="http://schemas.microsoft.com/office/drawing/2014/main" id="{88423EEE-7A7E-05D8-16B9-B15CCE3F2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69AC2-9DB3-0CA8-BF7F-9AB36AFC42E9}"/>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216921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8937-1568-F35E-64A8-CFCD3B127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C6E272-B8CE-44B0-4CE3-EA1006BA44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AE3F81-4BA5-5EC0-77CA-67F513626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FFB66-C4B5-4787-F5DF-907ACFFABD00}"/>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6" name="Footer Placeholder 5">
            <a:extLst>
              <a:ext uri="{FF2B5EF4-FFF2-40B4-BE49-F238E27FC236}">
                <a16:creationId xmlns:a16="http://schemas.microsoft.com/office/drawing/2014/main" id="{D614BA2D-DAB1-A926-610C-27BFDE33D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7B0C4-1ECF-C44F-0C75-5028C56C3626}"/>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350191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8F75-BA1C-D666-2F08-7F6BA1D29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A85975-21D0-A8B9-0027-DF818F624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9BE71-C6DD-5812-C1A2-68B2AB409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A2FA02-8A50-8C98-A1A5-821EFB48A9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236CAD-2854-5FC7-4439-5EB6ADE93B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31F819-D6CE-5D51-5557-A31FBFE6980F}"/>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8" name="Footer Placeholder 7">
            <a:extLst>
              <a:ext uri="{FF2B5EF4-FFF2-40B4-BE49-F238E27FC236}">
                <a16:creationId xmlns:a16="http://schemas.microsoft.com/office/drawing/2014/main" id="{1CEF4026-1B7B-C1C6-78CC-3ED668E641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050EFC-1BC2-70CD-C2E0-AEAEBBB298D6}"/>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336037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A29E-40BD-3E31-6537-011AAED4DD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1A0C45-0C38-835F-8EEA-F6EFB2ED532F}"/>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4" name="Footer Placeholder 3">
            <a:extLst>
              <a:ext uri="{FF2B5EF4-FFF2-40B4-BE49-F238E27FC236}">
                <a16:creationId xmlns:a16="http://schemas.microsoft.com/office/drawing/2014/main" id="{03446D85-D475-F740-6122-96202B92F4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3AE083-2E6D-25C6-17DF-A8DBAB26CB75}"/>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102991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CB99CF-07B1-3181-E245-30BC4B138DF5}"/>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3" name="Footer Placeholder 2">
            <a:extLst>
              <a:ext uri="{FF2B5EF4-FFF2-40B4-BE49-F238E27FC236}">
                <a16:creationId xmlns:a16="http://schemas.microsoft.com/office/drawing/2014/main" id="{A73DD3BD-D1A5-133D-C4E4-5AA2B3833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E715F3-F966-6C5A-FECE-EEBB93F5AE83}"/>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263179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8A39C-6202-3E2A-2B55-93BA3D7A5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7A15F-524B-6723-EF7B-5E90E6AF0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15A52A-7992-6C03-F63D-9F5E25082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E7722-ED17-D076-792E-2218F4BB00BD}"/>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6" name="Footer Placeholder 5">
            <a:extLst>
              <a:ext uri="{FF2B5EF4-FFF2-40B4-BE49-F238E27FC236}">
                <a16:creationId xmlns:a16="http://schemas.microsoft.com/office/drawing/2014/main" id="{739DD689-B383-9BFF-0303-59958922F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FD0D4-A4DE-425D-5186-0AB0B796363C}"/>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188675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AEF9-7513-C33A-FA46-BDEB76573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838A4F-45D4-AF73-B1DA-72BE23CB1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748EF-771F-73AA-2EA9-36CE7D4F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16CDE-19C9-E744-E5AF-6C81BA1179C4}"/>
              </a:ext>
            </a:extLst>
          </p:cNvPr>
          <p:cNvSpPr>
            <a:spLocks noGrp="1"/>
          </p:cNvSpPr>
          <p:nvPr>
            <p:ph type="dt" sz="half" idx="10"/>
          </p:nvPr>
        </p:nvSpPr>
        <p:spPr/>
        <p:txBody>
          <a:bodyPr/>
          <a:lstStyle/>
          <a:p>
            <a:fld id="{A50D862C-C4AD-4D4E-AC16-226D386F6D75}" type="datetimeFigureOut">
              <a:rPr lang="en-US" smtClean="0"/>
              <a:t>2/8/2024</a:t>
            </a:fld>
            <a:endParaRPr lang="en-US"/>
          </a:p>
        </p:txBody>
      </p:sp>
      <p:sp>
        <p:nvSpPr>
          <p:cNvPr id="6" name="Footer Placeholder 5">
            <a:extLst>
              <a:ext uri="{FF2B5EF4-FFF2-40B4-BE49-F238E27FC236}">
                <a16:creationId xmlns:a16="http://schemas.microsoft.com/office/drawing/2014/main" id="{C69BAA5B-0BB3-0070-688C-0E7B3ACBB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17F82-4607-8218-8715-BA88C07414C8}"/>
              </a:ext>
            </a:extLst>
          </p:cNvPr>
          <p:cNvSpPr>
            <a:spLocks noGrp="1"/>
          </p:cNvSpPr>
          <p:nvPr>
            <p:ph type="sldNum" sz="quarter" idx="12"/>
          </p:nvPr>
        </p:nvSpPr>
        <p:spPr/>
        <p:txBody>
          <a:bodyPr/>
          <a:lstStyle/>
          <a:p>
            <a:fld id="{276B4D1A-F641-4334-80B2-23A955B6DCE8}" type="slidenum">
              <a:rPr lang="en-US" smtClean="0"/>
              <a:t>‹#›</a:t>
            </a:fld>
            <a:endParaRPr lang="en-US"/>
          </a:p>
        </p:txBody>
      </p:sp>
    </p:spTree>
    <p:extLst>
      <p:ext uri="{BB962C8B-B14F-4D97-AF65-F5344CB8AC3E}">
        <p14:creationId xmlns:p14="http://schemas.microsoft.com/office/powerpoint/2010/main" val="33778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511B95-4764-F434-83C8-4EF94F94E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79A56A-73CE-A042-9A66-8F98F2FDA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08062-D3A8-37FE-4994-65CCF9152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D862C-C4AD-4D4E-AC16-226D386F6D75}" type="datetimeFigureOut">
              <a:rPr lang="en-US" smtClean="0"/>
              <a:t>2/8/2024</a:t>
            </a:fld>
            <a:endParaRPr lang="en-US"/>
          </a:p>
        </p:txBody>
      </p:sp>
      <p:sp>
        <p:nvSpPr>
          <p:cNvPr id="5" name="Footer Placeholder 4">
            <a:extLst>
              <a:ext uri="{FF2B5EF4-FFF2-40B4-BE49-F238E27FC236}">
                <a16:creationId xmlns:a16="http://schemas.microsoft.com/office/drawing/2014/main" id="{AA41B4FF-517C-BBF4-52AB-89AF6E6C1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1D437F-33E5-F7C9-CECB-B0987F592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B4D1A-F641-4334-80B2-23A955B6DCE8}" type="slidenum">
              <a:rPr lang="en-US" smtClean="0"/>
              <a:t>‹#›</a:t>
            </a:fld>
            <a:endParaRPr lang="en-US"/>
          </a:p>
        </p:txBody>
      </p:sp>
    </p:spTree>
    <p:extLst>
      <p:ext uri="{BB962C8B-B14F-4D97-AF65-F5344CB8AC3E}">
        <p14:creationId xmlns:p14="http://schemas.microsoft.com/office/powerpoint/2010/main" val="2439564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mailto:gli@ocpcrp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ompany&#10;&#10;Description automatically generated">
            <a:extLst>
              <a:ext uri="{FF2B5EF4-FFF2-40B4-BE49-F238E27FC236}">
                <a16:creationId xmlns:a16="http://schemas.microsoft.com/office/drawing/2014/main" id="{47836DFB-018C-E991-37D8-AFFD96EC9E70}"/>
              </a:ext>
            </a:extLst>
          </p:cNvPr>
          <p:cNvPicPr>
            <a:picLocks noChangeAspect="1"/>
          </p:cNvPicPr>
          <p:nvPr/>
        </p:nvPicPr>
        <p:blipFill rotWithShape="1">
          <a:blip r:embed="rId2">
            <a:extLst>
              <a:ext uri="{28A0092B-C50C-407E-A947-70E740481C1C}">
                <a14:useLocalDpi xmlns:a14="http://schemas.microsoft.com/office/drawing/2010/main" val="0"/>
              </a:ext>
            </a:extLst>
          </a:blip>
          <a:srcRect t="7781" b="5956"/>
          <a:stretch/>
        </p:blipFill>
        <p:spPr>
          <a:xfrm>
            <a:off x="3729287" y="707010"/>
            <a:ext cx="4565872" cy="2215462"/>
          </a:xfrm>
          <a:prstGeom prst="rect">
            <a:avLst/>
          </a:prstGeom>
        </p:spPr>
      </p:pic>
      <p:sp>
        <p:nvSpPr>
          <p:cNvPr id="2" name="Title 1">
            <a:extLst>
              <a:ext uri="{FF2B5EF4-FFF2-40B4-BE49-F238E27FC236}">
                <a16:creationId xmlns:a16="http://schemas.microsoft.com/office/drawing/2014/main" id="{0DCAA868-5CAD-64A7-ED98-D02668333AFD}"/>
              </a:ext>
            </a:extLst>
          </p:cNvPr>
          <p:cNvSpPr>
            <a:spLocks noGrp="1"/>
          </p:cNvSpPr>
          <p:nvPr>
            <p:ph type="ctrTitle"/>
          </p:nvPr>
        </p:nvSpPr>
        <p:spPr>
          <a:xfrm>
            <a:off x="595296" y="1431913"/>
            <a:ext cx="11000236" cy="3274592"/>
          </a:xfrm>
        </p:spPr>
        <p:txBody>
          <a:bodyPr anchor="ctr">
            <a:normAutofit/>
          </a:bodyPr>
          <a:lstStyle/>
          <a:p>
            <a:pPr>
              <a:lnSpc>
                <a:spcPct val="100000"/>
              </a:lnSpc>
            </a:pPr>
            <a:r>
              <a:rPr lang="en-US" sz="3600" dirty="0">
                <a:latin typeface="Arial Black" panose="020B0A04020102020204" pitchFamily="34" charset="0"/>
              </a:rPr>
              <a:t>Drive-through &amp; Field Audit Meeting</a:t>
            </a:r>
          </a:p>
        </p:txBody>
      </p:sp>
      <p:sp>
        <p:nvSpPr>
          <p:cNvPr id="3" name="Subtitle 2">
            <a:extLst>
              <a:ext uri="{FF2B5EF4-FFF2-40B4-BE49-F238E27FC236}">
                <a16:creationId xmlns:a16="http://schemas.microsoft.com/office/drawing/2014/main" id="{1154D224-8D1D-061F-CE00-3A9B991246F4}"/>
              </a:ext>
            </a:extLst>
          </p:cNvPr>
          <p:cNvSpPr>
            <a:spLocks noGrp="1"/>
          </p:cNvSpPr>
          <p:nvPr>
            <p:ph type="subTitle" idx="1"/>
          </p:nvPr>
        </p:nvSpPr>
        <p:spPr>
          <a:xfrm>
            <a:off x="596460" y="4312635"/>
            <a:ext cx="10999072" cy="651910"/>
          </a:xfrm>
        </p:spPr>
        <p:txBody>
          <a:bodyPr anchor="ctr">
            <a:normAutofit fontScale="70000" lnSpcReduction="20000"/>
          </a:bodyPr>
          <a:lstStyle/>
          <a:p>
            <a:pPr>
              <a:lnSpc>
                <a:spcPct val="120000"/>
              </a:lnSpc>
              <a:spcBef>
                <a:spcPts val="0"/>
              </a:spcBef>
            </a:pPr>
            <a:r>
              <a:rPr lang="en-US" dirty="0"/>
              <a:t>For: Stoughton Transportation Task Force</a:t>
            </a:r>
          </a:p>
          <a:p>
            <a:pPr>
              <a:lnSpc>
                <a:spcPct val="120000"/>
              </a:lnSpc>
              <a:spcBef>
                <a:spcPts val="0"/>
              </a:spcBef>
            </a:pPr>
            <a:r>
              <a:rPr lang="en-US" sz="2400" dirty="0"/>
              <a:t> By: Old Colony Planning Council</a:t>
            </a:r>
          </a:p>
          <a:p>
            <a:pPr>
              <a:lnSpc>
                <a:spcPct val="120000"/>
              </a:lnSpc>
              <a:spcBef>
                <a:spcPts val="0"/>
              </a:spcBef>
            </a:pPr>
            <a:endParaRPr lang="en-US" dirty="0"/>
          </a:p>
        </p:txBody>
      </p:sp>
      <p:cxnSp>
        <p:nvCxnSpPr>
          <p:cNvPr id="24" name="Straight Connector 2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7C4A96E3-8612-CB4C-088B-A493B3A2BADC}"/>
              </a:ext>
            </a:extLst>
          </p:cNvPr>
          <p:cNvSpPr txBox="1">
            <a:spLocks/>
          </p:cNvSpPr>
          <p:nvPr/>
        </p:nvSpPr>
        <p:spPr>
          <a:xfrm>
            <a:off x="5535562" y="6332893"/>
            <a:ext cx="9144000" cy="65191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a:p>
        </p:txBody>
      </p:sp>
      <p:sp>
        <p:nvSpPr>
          <p:cNvPr id="5" name="Subtitle 2">
            <a:extLst>
              <a:ext uri="{FF2B5EF4-FFF2-40B4-BE49-F238E27FC236}">
                <a16:creationId xmlns:a16="http://schemas.microsoft.com/office/drawing/2014/main" id="{2E0CA48A-F409-0DE1-A864-1F703225E1F6}"/>
              </a:ext>
            </a:extLst>
          </p:cNvPr>
          <p:cNvSpPr txBox="1">
            <a:spLocks/>
          </p:cNvSpPr>
          <p:nvPr/>
        </p:nvSpPr>
        <p:spPr>
          <a:xfrm>
            <a:off x="595300" y="3550323"/>
            <a:ext cx="11000232" cy="65191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Arial Black" panose="020B0A04020102020204" pitchFamily="34" charset="0"/>
              </a:rPr>
              <a:t>February 8</a:t>
            </a:r>
            <a:r>
              <a:rPr lang="en-US" sz="2800" baseline="30000" dirty="0">
                <a:latin typeface="Arial Black" panose="020B0A04020102020204" pitchFamily="34" charset="0"/>
              </a:rPr>
              <a:t>th</a:t>
            </a:r>
            <a:r>
              <a:rPr lang="en-US" sz="2800" dirty="0">
                <a:latin typeface="Arial Black" panose="020B0A04020102020204" pitchFamily="34" charset="0"/>
              </a:rPr>
              <a:t>, 2024</a:t>
            </a:r>
          </a:p>
        </p:txBody>
      </p:sp>
      <p:pic>
        <p:nvPicPr>
          <p:cNvPr id="8" name="Picture 7" descr="A logo with houses and trees in a circle&#10;&#10;Description automatically generated">
            <a:extLst>
              <a:ext uri="{FF2B5EF4-FFF2-40B4-BE49-F238E27FC236}">
                <a16:creationId xmlns:a16="http://schemas.microsoft.com/office/drawing/2014/main" id="{61F06F09-086D-EFEF-CE9B-4FF407D6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148" y="5180440"/>
            <a:ext cx="1579699" cy="1600577"/>
          </a:xfrm>
          <a:prstGeom prst="rect">
            <a:avLst/>
          </a:prstGeom>
        </p:spPr>
      </p:pic>
    </p:spTree>
    <p:extLst>
      <p:ext uri="{BB962C8B-B14F-4D97-AF65-F5344CB8AC3E}">
        <p14:creationId xmlns:p14="http://schemas.microsoft.com/office/powerpoint/2010/main" val="123522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9DA2FC6B-0408-0158-4BBF-525E742E83F7}"/>
              </a:ext>
            </a:extLst>
          </p:cNvPr>
          <p:cNvPicPr>
            <a:picLocks noChangeAspect="1"/>
          </p:cNvPicPr>
          <p:nvPr/>
        </p:nvPicPr>
        <p:blipFill rotWithShape="1">
          <a:blip r:embed="rId2"/>
          <a:srcRect l="47871" r="3613"/>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92F92-AE5A-3324-A77F-7716B780E4EF}"/>
              </a:ext>
            </a:extLst>
          </p:cNvPr>
          <p:cNvSpPr>
            <a:spLocks noGrp="1"/>
          </p:cNvSpPr>
          <p:nvPr>
            <p:ph type="title"/>
          </p:nvPr>
        </p:nvSpPr>
        <p:spPr>
          <a:xfrm>
            <a:off x="6096000" y="-2"/>
            <a:ext cx="5464968" cy="1559301"/>
          </a:xfrm>
        </p:spPr>
        <p:txBody>
          <a:bodyPr>
            <a:normAutofit/>
          </a:bodyPr>
          <a:lstStyle/>
          <a:p>
            <a:pPr algn="ctr"/>
            <a:r>
              <a:rPr lang="en-US" sz="4000" b="1">
                <a:latin typeface="Arial Black" panose="020B0A04020102020204" pitchFamily="34" charset="0"/>
              </a:rPr>
              <a:t>Agenda</a:t>
            </a:r>
          </a:p>
        </p:txBody>
      </p:sp>
      <p:sp>
        <p:nvSpPr>
          <p:cNvPr id="3" name="Content Placeholder 2">
            <a:extLst>
              <a:ext uri="{FF2B5EF4-FFF2-40B4-BE49-F238E27FC236}">
                <a16:creationId xmlns:a16="http://schemas.microsoft.com/office/drawing/2014/main" id="{6F7F1CC6-7C03-8DA9-3974-28EE097FC814}"/>
              </a:ext>
            </a:extLst>
          </p:cNvPr>
          <p:cNvSpPr>
            <a:spLocks noGrp="1"/>
          </p:cNvSpPr>
          <p:nvPr>
            <p:ph idx="1"/>
          </p:nvPr>
        </p:nvSpPr>
        <p:spPr>
          <a:xfrm>
            <a:off x="6096000" y="2285999"/>
            <a:ext cx="5247340" cy="2728453"/>
          </a:xfrm>
        </p:spPr>
        <p:txBody>
          <a:bodyPr anchor="ctr">
            <a:normAutofit/>
          </a:bodyPr>
          <a:lstStyle/>
          <a:p>
            <a:pPr marL="342900" indent="-342900">
              <a:buFont typeface="+mj-lt"/>
              <a:buAutoNum type="arabicPeriod"/>
            </a:pPr>
            <a:r>
              <a:rPr lang="en-US" sz="1800" dirty="0"/>
              <a:t>Introduction and Overview</a:t>
            </a:r>
          </a:p>
          <a:p>
            <a:pPr marL="342900" indent="-342900">
              <a:buFont typeface="+mj-lt"/>
              <a:buAutoNum type="arabicPeriod"/>
            </a:pPr>
            <a:r>
              <a:rPr lang="en-US" sz="1800" dirty="0"/>
              <a:t>Field Audit</a:t>
            </a:r>
          </a:p>
          <a:p>
            <a:pPr lvl="1"/>
            <a:r>
              <a:rPr lang="en-US" sz="1800" dirty="0"/>
              <a:t>Review corridor exiting inventory, layout, intersections geometry, traffic flow</a:t>
            </a:r>
          </a:p>
          <a:p>
            <a:pPr lvl="1"/>
            <a:r>
              <a:rPr lang="en-US" sz="1800" dirty="0"/>
              <a:t>Identify deficiencies, issues and problems</a:t>
            </a:r>
          </a:p>
          <a:p>
            <a:pPr lvl="1"/>
            <a:r>
              <a:rPr lang="en-US" sz="1800" dirty="0"/>
              <a:t>Gather information for the future land development, transportation improvement plans</a:t>
            </a:r>
          </a:p>
          <a:p>
            <a:pPr lvl="1"/>
            <a:r>
              <a:rPr lang="en-US" sz="1800" dirty="0"/>
              <a:t>Review communities’ needs </a:t>
            </a:r>
          </a:p>
          <a:p>
            <a:pPr marL="457200" lvl="1" indent="0">
              <a:buNone/>
            </a:pPr>
            <a:endParaRPr lang="en-US" sz="1800" dirty="0"/>
          </a:p>
        </p:txBody>
      </p:sp>
      <p:pic>
        <p:nvPicPr>
          <p:cNvPr id="4" name="Picture 3" descr="A logo with houses and trees in a circle&#10;&#10;Description automatically generated">
            <a:extLst>
              <a:ext uri="{FF2B5EF4-FFF2-40B4-BE49-F238E27FC236}">
                <a16:creationId xmlns:a16="http://schemas.microsoft.com/office/drawing/2014/main" id="{62C5F6B3-2BAC-E087-E0F5-FDB54B2A43A6}"/>
              </a:ext>
            </a:extLst>
          </p:cNvPr>
          <p:cNvPicPr>
            <a:picLocks noChangeAspect="1"/>
          </p:cNvPicPr>
          <p:nvPr/>
        </p:nvPicPr>
        <p:blipFill rotWithShape="1">
          <a:blip r:embed="rId3">
            <a:extLst>
              <a:ext uri="{28A0092B-C50C-407E-A947-70E740481C1C}">
                <a14:useLocalDpi xmlns:a14="http://schemas.microsoft.com/office/drawing/2010/main" val="0"/>
              </a:ext>
            </a:extLst>
          </a:blip>
          <a:srcRect b="22526"/>
          <a:stretch/>
        </p:blipFill>
        <p:spPr>
          <a:xfrm>
            <a:off x="11490985" y="6212827"/>
            <a:ext cx="701014" cy="550279"/>
          </a:xfrm>
          <a:prstGeom prst="rect">
            <a:avLst/>
          </a:prstGeom>
        </p:spPr>
      </p:pic>
    </p:spTree>
    <p:extLst>
      <p:ext uri="{BB962C8B-B14F-4D97-AF65-F5344CB8AC3E}">
        <p14:creationId xmlns:p14="http://schemas.microsoft.com/office/powerpoint/2010/main" val="251963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0CC7E4-904E-1CF7-0903-E4AAE774901B}"/>
              </a:ext>
            </a:extLst>
          </p:cNvPr>
          <p:cNvSpPr>
            <a:spLocks noGrp="1"/>
          </p:cNvSpPr>
          <p:nvPr>
            <p:ph type="title"/>
          </p:nvPr>
        </p:nvSpPr>
        <p:spPr>
          <a:xfrm>
            <a:off x="7445960" y="169154"/>
            <a:ext cx="4282983" cy="713233"/>
          </a:xfrm>
        </p:spPr>
        <p:txBody>
          <a:bodyPr anchor="b">
            <a:normAutofit/>
          </a:bodyPr>
          <a:lstStyle/>
          <a:p>
            <a:r>
              <a:rPr lang="en-US" sz="3600" dirty="0">
                <a:latin typeface="Arial Black" panose="020B0A04020102020204" pitchFamily="34" charset="0"/>
              </a:rPr>
              <a:t>Audit Area</a:t>
            </a:r>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A8DD789-7F0A-4520-F836-C3A509BB5552}"/>
              </a:ext>
            </a:extLst>
          </p:cNvPr>
          <p:cNvPicPr>
            <a:picLocks noChangeAspect="1"/>
          </p:cNvPicPr>
          <p:nvPr/>
        </p:nvPicPr>
        <p:blipFill>
          <a:blip r:embed="rId2"/>
          <a:stretch>
            <a:fillRect/>
          </a:stretch>
        </p:blipFill>
        <p:spPr>
          <a:xfrm>
            <a:off x="737904" y="10733"/>
            <a:ext cx="5269606" cy="6831030"/>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houses and trees in a circle&#10;&#10;Description automatically generated">
            <a:extLst>
              <a:ext uri="{FF2B5EF4-FFF2-40B4-BE49-F238E27FC236}">
                <a16:creationId xmlns:a16="http://schemas.microsoft.com/office/drawing/2014/main" id="{760C900E-E80C-6E13-A48C-7C8FCA0FFB3C}"/>
              </a:ext>
            </a:extLst>
          </p:cNvPr>
          <p:cNvPicPr>
            <a:picLocks noChangeAspect="1"/>
          </p:cNvPicPr>
          <p:nvPr/>
        </p:nvPicPr>
        <p:blipFill rotWithShape="1">
          <a:blip r:embed="rId3">
            <a:extLst>
              <a:ext uri="{28A0092B-C50C-407E-A947-70E740481C1C}">
                <a14:useLocalDpi xmlns:a14="http://schemas.microsoft.com/office/drawing/2010/main" val="0"/>
              </a:ext>
            </a:extLst>
          </a:blip>
          <a:srcRect b="22526"/>
          <a:stretch/>
        </p:blipFill>
        <p:spPr>
          <a:xfrm>
            <a:off x="11490985" y="6212827"/>
            <a:ext cx="701014" cy="550279"/>
          </a:xfrm>
          <a:prstGeom prst="rect">
            <a:avLst/>
          </a:prstGeom>
        </p:spPr>
      </p:pic>
      <p:sp>
        <p:nvSpPr>
          <p:cNvPr id="6" name="Oval 5">
            <a:extLst>
              <a:ext uri="{FF2B5EF4-FFF2-40B4-BE49-F238E27FC236}">
                <a16:creationId xmlns:a16="http://schemas.microsoft.com/office/drawing/2014/main" id="{6F887489-DD3B-CA8E-D6FC-D803194527EB}"/>
              </a:ext>
            </a:extLst>
          </p:cNvPr>
          <p:cNvSpPr/>
          <p:nvPr/>
        </p:nvSpPr>
        <p:spPr>
          <a:xfrm>
            <a:off x="2182761" y="5073443"/>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0B68578-5710-DCD4-8F6E-C13CAB6F2585}"/>
              </a:ext>
            </a:extLst>
          </p:cNvPr>
          <p:cNvSpPr/>
          <p:nvPr/>
        </p:nvSpPr>
        <p:spPr>
          <a:xfrm>
            <a:off x="1519084" y="5670860"/>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383DD2F-4B6A-C126-1D5E-843D37D2B643}"/>
              </a:ext>
            </a:extLst>
          </p:cNvPr>
          <p:cNvSpPr/>
          <p:nvPr/>
        </p:nvSpPr>
        <p:spPr>
          <a:xfrm>
            <a:off x="2408903" y="4580706"/>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21E3AB5-D6F0-D758-324B-375307C2E5F8}"/>
              </a:ext>
            </a:extLst>
          </p:cNvPr>
          <p:cNvSpPr/>
          <p:nvPr/>
        </p:nvSpPr>
        <p:spPr>
          <a:xfrm>
            <a:off x="3140510" y="3787069"/>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7CA3A76-4BB0-32BB-41BE-173354014374}"/>
              </a:ext>
            </a:extLst>
          </p:cNvPr>
          <p:cNvSpPr/>
          <p:nvPr/>
        </p:nvSpPr>
        <p:spPr>
          <a:xfrm>
            <a:off x="3780501" y="3327186"/>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29C2343-D128-AED7-A7DC-B460A4AF485C}"/>
              </a:ext>
            </a:extLst>
          </p:cNvPr>
          <p:cNvSpPr/>
          <p:nvPr/>
        </p:nvSpPr>
        <p:spPr>
          <a:xfrm>
            <a:off x="3996813" y="2334205"/>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310A6B9-DB4C-745B-B0C5-7D23A99496EB}"/>
              </a:ext>
            </a:extLst>
          </p:cNvPr>
          <p:cNvSpPr/>
          <p:nvPr/>
        </p:nvSpPr>
        <p:spPr>
          <a:xfrm>
            <a:off x="4911209" y="1253618"/>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A9CC43C-0BCD-4B41-FCC8-1AB7C0868E77}"/>
              </a:ext>
            </a:extLst>
          </p:cNvPr>
          <p:cNvSpPr/>
          <p:nvPr/>
        </p:nvSpPr>
        <p:spPr>
          <a:xfrm>
            <a:off x="4050893" y="2132646"/>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1E57B0B-1664-4477-2BE7-6479A423894E}"/>
              </a:ext>
            </a:extLst>
          </p:cNvPr>
          <p:cNvSpPr/>
          <p:nvPr/>
        </p:nvSpPr>
        <p:spPr>
          <a:xfrm>
            <a:off x="3962405" y="2516101"/>
            <a:ext cx="216310" cy="216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19799C2-69AD-B944-5B0C-7A2D0837B722}"/>
              </a:ext>
            </a:extLst>
          </p:cNvPr>
          <p:cNvPicPr>
            <a:picLocks noChangeAspect="1"/>
          </p:cNvPicPr>
          <p:nvPr/>
        </p:nvPicPr>
        <p:blipFill>
          <a:blip r:embed="rId4"/>
          <a:stretch>
            <a:fillRect/>
          </a:stretch>
        </p:blipFill>
        <p:spPr>
          <a:xfrm>
            <a:off x="6981211" y="1104764"/>
            <a:ext cx="4237087" cy="5352752"/>
          </a:xfrm>
          <a:prstGeom prst="rect">
            <a:avLst/>
          </a:prstGeom>
        </p:spPr>
      </p:pic>
    </p:spTree>
    <p:extLst>
      <p:ext uri="{BB962C8B-B14F-4D97-AF65-F5344CB8AC3E}">
        <p14:creationId xmlns:p14="http://schemas.microsoft.com/office/powerpoint/2010/main" val="413919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route&#10;&#10;Description automatically generated">
            <a:extLst>
              <a:ext uri="{FF2B5EF4-FFF2-40B4-BE49-F238E27FC236}">
                <a16:creationId xmlns:a16="http://schemas.microsoft.com/office/drawing/2014/main" id="{E0839407-D47D-568D-7035-A4D190E75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0"/>
            <a:ext cx="5334000" cy="6858000"/>
          </a:xfrm>
          <a:prstGeom prst="rect">
            <a:avLst/>
          </a:prstGeom>
        </p:spPr>
      </p:pic>
      <p:sp>
        <p:nvSpPr>
          <p:cNvPr id="6" name="Content Placeholder 2">
            <a:extLst>
              <a:ext uri="{FF2B5EF4-FFF2-40B4-BE49-F238E27FC236}">
                <a16:creationId xmlns:a16="http://schemas.microsoft.com/office/drawing/2014/main" id="{42970F62-84B3-DAC6-A031-5E271432D568}"/>
              </a:ext>
            </a:extLst>
          </p:cNvPr>
          <p:cNvSpPr>
            <a:spLocks noGrp="1"/>
          </p:cNvSpPr>
          <p:nvPr>
            <p:ph idx="1"/>
          </p:nvPr>
        </p:nvSpPr>
        <p:spPr>
          <a:xfrm>
            <a:off x="257802" y="300639"/>
            <a:ext cx="6600198" cy="1886994"/>
          </a:xfrm>
        </p:spPr>
        <p:txBody>
          <a:bodyPr anchor="ctr">
            <a:normAutofit fontScale="92500"/>
          </a:bodyPr>
          <a:lstStyle/>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Pleasant Street (Route 139) &amp; Washington Street (Route 138) / Park Street (Route 27)</a:t>
            </a: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Pleasant Street (Route 139) &amp; Prospect Street</a:t>
            </a: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Pleasant Street (Route 139) &amp; Lincoln Street</a:t>
            </a: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Pleasant Street (Route 139) &amp; Central Street</a:t>
            </a: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Pleasant Street (Route 139) &amp; Pine Street</a:t>
            </a: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Pleasant Street (Route 139) &amp; Turnpike Street</a:t>
            </a: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Turnpike Street (Route 139) &amp; Page Street</a:t>
            </a:r>
          </a:p>
          <a:p>
            <a:pPr marL="342900" marR="0" lvl="0" indent="-342900">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Turnpike Street (Route 139) &amp; Hawes Way</a:t>
            </a:r>
          </a:p>
          <a:p>
            <a:pPr marL="342900" marR="0" lvl="0" indent="-342900">
              <a:spcBef>
                <a:spcPts val="0"/>
              </a:spcBef>
              <a:spcAft>
                <a:spcPts val="0"/>
              </a:spcAft>
              <a:buFont typeface="+mj-lt"/>
              <a:buAutoNum type="arabicPeriod"/>
            </a:pPr>
            <a:r>
              <a:rPr lang="en-US" sz="1400" dirty="0" err="1">
                <a:effectLst/>
                <a:latin typeface="Calibri" panose="020F0502020204030204" pitchFamily="34" charset="0"/>
                <a:ea typeface="Calibri" panose="020F0502020204030204" pitchFamily="34" charset="0"/>
                <a:cs typeface="Arial" panose="020B0604020202020204" pitchFamily="34" charset="0"/>
              </a:rPr>
              <a:t>Lindelof</a:t>
            </a:r>
            <a:r>
              <a:rPr lang="en-US" sz="1400" dirty="0">
                <a:effectLst/>
                <a:latin typeface="Calibri" panose="020F0502020204030204" pitchFamily="34" charset="0"/>
                <a:ea typeface="Calibri" panose="020F0502020204030204" pitchFamily="34" charset="0"/>
                <a:cs typeface="Arial" panose="020B0604020202020204" pitchFamily="34" charset="0"/>
              </a:rPr>
              <a:t> Avenue (Route 139) &amp; Route 24 On/Off Ramps</a:t>
            </a:r>
          </a:p>
          <a:p>
            <a:pPr marL="342900" marR="0" lvl="0" indent="-342900">
              <a:spcBef>
                <a:spcPts val="0"/>
              </a:spcBef>
              <a:spcAft>
                <a:spcPts val="0"/>
              </a:spcAft>
              <a:buFont typeface="+mj-lt"/>
              <a:buAutoNum type="arabicPeriod"/>
            </a:pPr>
            <a:r>
              <a:rPr lang="en-US" sz="1400" dirty="0" err="1">
                <a:effectLst/>
                <a:latin typeface="Calibri" panose="020F0502020204030204" pitchFamily="34" charset="0"/>
                <a:ea typeface="Calibri" panose="020F0502020204030204" pitchFamily="34" charset="0"/>
                <a:cs typeface="Arial" panose="020B0604020202020204" pitchFamily="34" charset="0"/>
              </a:rPr>
              <a:t>Lindelof</a:t>
            </a:r>
            <a:r>
              <a:rPr lang="en-US" sz="1400" dirty="0">
                <a:effectLst/>
                <a:latin typeface="Calibri" panose="020F0502020204030204" pitchFamily="34" charset="0"/>
                <a:ea typeface="Calibri" panose="020F0502020204030204" pitchFamily="34" charset="0"/>
                <a:cs typeface="Arial" panose="020B0604020202020204" pitchFamily="34" charset="0"/>
              </a:rPr>
              <a:t> Avenue (Route 139) &amp; Technology Center Drive / Kay Way</a:t>
            </a:r>
          </a:p>
        </p:txBody>
      </p:sp>
      <p:sp>
        <p:nvSpPr>
          <p:cNvPr id="7" name="Content Placeholder 2">
            <a:extLst>
              <a:ext uri="{FF2B5EF4-FFF2-40B4-BE49-F238E27FC236}">
                <a16:creationId xmlns:a16="http://schemas.microsoft.com/office/drawing/2014/main" id="{E830F527-3B21-F627-DD0B-091DBDB5B366}"/>
              </a:ext>
            </a:extLst>
          </p:cNvPr>
          <p:cNvSpPr txBox="1">
            <a:spLocks/>
          </p:cNvSpPr>
          <p:nvPr/>
        </p:nvSpPr>
        <p:spPr>
          <a:xfrm>
            <a:off x="257802" y="2466514"/>
            <a:ext cx="5625253" cy="466620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Washington Street (Route 138), north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Washington Street (Route 138), south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Park Street (Route 27), south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Pleasant Street (Route 139), east of Washington Street (Route 138)</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Pleasant Street (Route 139), north of Lincoln Street</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Lincoln Street, west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Lincoln Street, east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Pleasant Street (Route 139), north of Central Street</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Central Street, west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Central Street, east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Pleasant Street (Route 139), north of Pine Street</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Pine Street, west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Turnpike Street (Route 139), north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Turnpike Street, south of Pleasant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Page Street, west of Turnpike Street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Page Street, east of Turnpike Street (Route 139)</a:t>
            </a:r>
          </a:p>
          <a:p>
            <a:pPr marL="342900" indent="-342900">
              <a:spcBef>
                <a:spcPts val="0"/>
              </a:spcBef>
              <a:buSzPts val="1100"/>
              <a:buFont typeface="+mj-lt"/>
              <a:buAutoNum type="arabicPeriod"/>
            </a:pPr>
            <a:r>
              <a:rPr lang="en-US" sz="1400" spc="-5" dirty="0" err="1">
                <a:latin typeface="Calibri" panose="020F0502020204030204" pitchFamily="34" charset="0"/>
                <a:ea typeface="Calibri" panose="020F0502020204030204" pitchFamily="34" charset="0"/>
                <a:cs typeface="Arial" panose="020B0604020202020204" pitchFamily="34" charset="0"/>
              </a:rPr>
              <a:t>Lindelof</a:t>
            </a:r>
            <a:r>
              <a:rPr lang="en-US" sz="1400" spc="-5" dirty="0">
                <a:latin typeface="Calibri" panose="020F0502020204030204" pitchFamily="34" charset="0"/>
                <a:ea typeface="Calibri" panose="020F0502020204030204" pitchFamily="34" charset="0"/>
                <a:cs typeface="Arial" panose="020B0604020202020204" pitchFamily="34" charset="0"/>
              </a:rPr>
              <a:t> Avenue (Route 139), north of Page Street</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Hawes Way, east of </a:t>
            </a:r>
            <a:r>
              <a:rPr lang="en-US" sz="1400" spc="-5" dirty="0" err="1">
                <a:latin typeface="Calibri" panose="020F0502020204030204" pitchFamily="34" charset="0"/>
                <a:ea typeface="Calibri" panose="020F0502020204030204" pitchFamily="34" charset="0"/>
                <a:cs typeface="Arial" panose="020B0604020202020204" pitchFamily="34" charset="0"/>
              </a:rPr>
              <a:t>Lindelof</a:t>
            </a:r>
            <a:r>
              <a:rPr lang="en-US" sz="1400" spc="-5" dirty="0">
                <a:latin typeface="Calibri" panose="020F0502020204030204" pitchFamily="34" charset="0"/>
                <a:ea typeface="Calibri" panose="020F0502020204030204" pitchFamily="34" charset="0"/>
                <a:cs typeface="Arial" panose="020B0604020202020204" pitchFamily="34" charset="0"/>
              </a:rPr>
              <a:t> Avenue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Turnpike Street, west of </a:t>
            </a:r>
            <a:r>
              <a:rPr lang="en-US" sz="1400" spc="-5" dirty="0" err="1">
                <a:latin typeface="Calibri" panose="020F0502020204030204" pitchFamily="34" charset="0"/>
                <a:ea typeface="Calibri" panose="020F0502020204030204" pitchFamily="34" charset="0"/>
                <a:cs typeface="Arial" panose="020B0604020202020204" pitchFamily="34" charset="0"/>
              </a:rPr>
              <a:t>Lindelof</a:t>
            </a:r>
            <a:r>
              <a:rPr lang="en-US" sz="1400" spc="-5" dirty="0">
                <a:latin typeface="Calibri" panose="020F0502020204030204" pitchFamily="34" charset="0"/>
                <a:ea typeface="Calibri" panose="020F0502020204030204" pitchFamily="34" charset="0"/>
                <a:cs typeface="Arial" panose="020B0604020202020204" pitchFamily="34" charset="0"/>
              </a:rPr>
              <a:t> Avenue (Route 139)</a:t>
            </a:r>
          </a:p>
          <a:p>
            <a:pPr marL="342900" indent="-342900">
              <a:spcBef>
                <a:spcPts val="0"/>
              </a:spcBef>
              <a:buSzPts val="1100"/>
              <a:buFont typeface="+mj-lt"/>
              <a:buAutoNum type="arabicPeriod"/>
            </a:pPr>
            <a:r>
              <a:rPr lang="en-US" sz="1400" spc="-5" dirty="0" err="1">
                <a:latin typeface="Calibri" panose="020F0502020204030204" pitchFamily="34" charset="0"/>
                <a:ea typeface="Calibri" panose="020F0502020204030204" pitchFamily="34" charset="0"/>
                <a:cs typeface="Arial" panose="020B0604020202020204" pitchFamily="34" charset="0"/>
              </a:rPr>
              <a:t>Lindelof</a:t>
            </a:r>
            <a:r>
              <a:rPr lang="en-US" sz="1400" spc="-5" dirty="0">
                <a:latin typeface="Calibri" panose="020F0502020204030204" pitchFamily="34" charset="0"/>
                <a:ea typeface="Calibri" panose="020F0502020204030204" pitchFamily="34" charset="0"/>
                <a:cs typeface="Arial" panose="020B0604020202020204" pitchFamily="34" charset="0"/>
              </a:rPr>
              <a:t> Avenue (Route 139), over Route 24</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Kay Way, north of </a:t>
            </a:r>
            <a:r>
              <a:rPr lang="en-US" sz="1400" spc="-5" dirty="0" err="1">
                <a:latin typeface="Calibri" panose="020F0502020204030204" pitchFamily="34" charset="0"/>
                <a:ea typeface="Calibri" panose="020F0502020204030204" pitchFamily="34" charset="0"/>
                <a:cs typeface="Arial" panose="020B0604020202020204" pitchFamily="34" charset="0"/>
              </a:rPr>
              <a:t>Lindelof</a:t>
            </a:r>
            <a:r>
              <a:rPr lang="en-US" sz="1400" spc="-5" dirty="0">
                <a:latin typeface="Calibri" panose="020F0502020204030204" pitchFamily="34" charset="0"/>
                <a:ea typeface="Calibri" panose="020F0502020204030204" pitchFamily="34" charset="0"/>
                <a:cs typeface="Arial" panose="020B0604020202020204" pitchFamily="34" charset="0"/>
              </a:rPr>
              <a:t> Avenue (Route 139)</a:t>
            </a:r>
          </a:p>
          <a:p>
            <a:pPr marL="342900" indent="-342900">
              <a:spcBef>
                <a:spcPts val="0"/>
              </a:spcBef>
              <a:buSzPts val="1100"/>
              <a:buFont typeface="+mj-lt"/>
              <a:buAutoNum type="arabicPeriod"/>
            </a:pPr>
            <a:r>
              <a:rPr lang="en-US" sz="1400" spc="-5" dirty="0">
                <a:latin typeface="Calibri" panose="020F0502020204030204" pitchFamily="34" charset="0"/>
                <a:ea typeface="Calibri" panose="020F0502020204030204" pitchFamily="34" charset="0"/>
                <a:cs typeface="Arial" panose="020B0604020202020204" pitchFamily="34" charset="0"/>
              </a:rPr>
              <a:t>Technology Center Drive, south of </a:t>
            </a:r>
            <a:r>
              <a:rPr lang="en-US" sz="1400" spc="-5" dirty="0" err="1">
                <a:latin typeface="Calibri" panose="020F0502020204030204" pitchFamily="34" charset="0"/>
                <a:ea typeface="Calibri" panose="020F0502020204030204" pitchFamily="34" charset="0"/>
                <a:cs typeface="Arial" panose="020B0604020202020204" pitchFamily="34" charset="0"/>
              </a:rPr>
              <a:t>Lindelof</a:t>
            </a:r>
            <a:r>
              <a:rPr lang="en-US" sz="1400" spc="-5" dirty="0">
                <a:latin typeface="Calibri" panose="020F0502020204030204" pitchFamily="34" charset="0"/>
                <a:ea typeface="Calibri" panose="020F0502020204030204" pitchFamily="34" charset="0"/>
                <a:cs typeface="Arial" panose="020B0604020202020204" pitchFamily="34" charset="0"/>
              </a:rPr>
              <a:t> Avenue (Route 139)</a:t>
            </a:r>
          </a:p>
          <a:p>
            <a:pPr marL="342900" indent="-342900">
              <a:spcBef>
                <a:spcPts val="0"/>
              </a:spcBef>
              <a:buSzPts val="1100"/>
              <a:buFont typeface="+mj-lt"/>
              <a:buAutoNum type="arabicPeriod"/>
            </a:pPr>
            <a:r>
              <a:rPr lang="en-US" sz="1400" spc="-5" dirty="0" err="1">
                <a:latin typeface="Calibri" panose="020F0502020204030204" pitchFamily="34" charset="0"/>
                <a:ea typeface="Calibri" panose="020F0502020204030204" pitchFamily="34" charset="0"/>
                <a:cs typeface="Arial" panose="020B0604020202020204" pitchFamily="34" charset="0"/>
              </a:rPr>
              <a:t>Mazzeo</a:t>
            </a:r>
            <a:r>
              <a:rPr lang="en-US" sz="1400" spc="-5" dirty="0">
                <a:latin typeface="Calibri" panose="020F0502020204030204" pitchFamily="34" charset="0"/>
                <a:ea typeface="Calibri" panose="020F0502020204030204" pitchFamily="34" charset="0"/>
                <a:cs typeface="Arial" panose="020B0604020202020204" pitchFamily="34" charset="0"/>
              </a:rPr>
              <a:t> Drive (Route 139), east of Technology Center Drive</a:t>
            </a:r>
          </a:p>
          <a:p>
            <a:endParaRPr lang="en-US" sz="1400" dirty="0"/>
          </a:p>
        </p:txBody>
      </p:sp>
      <p:sp>
        <p:nvSpPr>
          <p:cNvPr id="8" name="TextBox 7">
            <a:extLst>
              <a:ext uri="{FF2B5EF4-FFF2-40B4-BE49-F238E27FC236}">
                <a16:creationId xmlns:a16="http://schemas.microsoft.com/office/drawing/2014/main" id="{38389DA8-4299-2D45-E68F-0237968C3265}"/>
              </a:ext>
            </a:extLst>
          </p:cNvPr>
          <p:cNvSpPr txBox="1"/>
          <p:nvPr/>
        </p:nvSpPr>
        <p:spPr>
          <a:xfrm>
            <a:off x="129644" y="0"/>
            <a:ext cx="1394356" cy="369332"/>
          </a:xfrm>
          <a:prstGeom prst="rect">
            <a:avLst/>
          </a:prstGeom>
          <a:noFill/>
        </p:spPr>
        <p:txBody>
          <a:bodyPr wrap="none" rtlCol="0">
            <a:spAutoFit/>
          </a:bodyPr>
          <a:lstStyle/>
          <a:p>
            <a:r>
              <a:rPr lang="en-US" dirty="0"/>
              <a:t>Intersections</a:t>
            </a:r>
          </a:p>
        </p:txBody>
      </p:sp>
      <p:sp>
        <p:nvSpPr>
          <p:cNvPr id="9" name="TextBox 8">
            <a:extLst>
              <a:ext uri="{FF2B5EF4-FFF2-40B4-BE49-F238E27FC236}">
                <a16:creationId xmlns:a16="http://schemas.microsoft.com/office/drawing/2014/main" id="{EE129705-7F96-F3A9-FAA7-5FED5E0F36FA}"/>
              </a:ext>
            </a:extLst>
          </p:cNvPr>
          <p:cNvSpPr txBox="1"/>
          <p:nvPr/>
        </p:nvSpPr>
        <p:spPr>
          <a:xfrm>
            <a:off x="129644" y="2118940"/>
            <a:ext cx="2065758" cy="369332"/>
          </a:xfrm>
          <a:prstGeom prst="rect">
            <a:avLst/>
          </a:prstGeom>
          <a:noFill/>
        </p:spPr>
        <p:txBody>
          <a:bodyPr wrap="none" rtlCol="0">
            <a:spAutoFit/>
          </a:bodyPr>
          <a:lstStyle/>
          <a:p>
            <a:r>
              <a:rPr lang="en-US" dirty="0"/>
              <a:t>Mid-block Locations</a:t>
            </a:r>
          </a:p>
        </p:txBody>
      </p:sp>
    </p:spTree>
    <p:extLst>
      <p:ext uri="{BB962C8B-B14F-4D97-AF65-F5344CB8AC3E}">
        <p14:creationId xmlns:p14="http://schemas.microsoft.com/office/powerpoint/2010/main" val="52604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CEE80-7C1D-207E-BFB8-EB84E2D5CE77}"/>
              </a:ext>
            </a:extLst>
          </p:cNvPr>
          <p:cNvSpPr>
            <a:spLocks noGrp="1"/>
          </p:cNvSpPr>
          <p:nvPr>
            <p:ph type="title"/>
          </p:nvPr>
        </p:nvSpPr>
        <p:spPr>
          <a:xfrm>
            <a:off x="5297762" y="329184"/>
            <a:ext cx="6251110" cy="1783080"/>
          </a:xfrm>
        </p:spPr>
        <p:txBody>
          <a:bodyPr anchor="b">
            <a:normAutofit fontScale="90000"/>
          </a:bodyPr>
          <a:lstStyle/>
          <a:p>
            <a:r>
              <a:rPr lang="en-US" sz="3400" b="1" kern="100">
                <a:latin typeface="Arial Black" panose="020B0A04020102020204" pitchFamily="34" charset="0"/>
                <a:ea typeface="DengXian Light" panose="02010600030101010101" pitchFamily="2" charset="-122"/>
                <a:cs typeface="Times New Roman" panose="02020603050405020304" pitchFamily="18" charset="0"/>
              </a:rPr>
              <a:t>Current MassDOT Project: Turnpike Street Project #607214</a:t>
            </a:r>
            <a:br>
              <a:rPr lang="en-US" sz="3400" b="1" kern="100">
                <a:latin typeface="Arial Black" panose="020B0A04020102020204" pitchFamily="34" charset="0"/>
                <a:ea typeface="DengXian Light" panose="02010600030101010101" pitchFamily="2" charset="-122"/>
                <a:cs typeface="Times New Roman" panose="02020603050405020304" pitchFamily="18" charset="0"/>
              </a:rPr>
            </a:br>
            <a:endParaRPr lang="en-US" sz="3400">
              <a:latin typeface="Arial Black" panose="020B0A04020102020204" pitchFamily="34" charset="0"/>
            </a:endParaRPr>
          </a:p>
        </p:txBody>
      </p:sp>
      <p:pic>
        <p:nvPicPr>
          <p:cNvPr id="5" name="Picture 4" descr="Rolls of blueprints">
            <a:extLst>
              <a:ext uri="{FF2B5EF4-FFF2-40B4-BE49-F238E27FC236}">
                <a16:creationId xmlns:a16="http://schemas.microsoft.com/office/drawing/2014/main" id="{4BD2749C-133C-CA69-2413-96C568915C90}"/>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0B1190-0D3F-2B0B-F4AD-E58F4928AB92}"/>
              </a:ext>
            </a:extLst>
          </p:cNvPr>
          <p:cNvSpPr>
            <a:spLocks noGrp="1"/>
          </p:cNvSpPr>
          <p:nvPr>
            <p:ph idx="1"/>
          </p:nvPr>
        </p:nvSpPr>
        <p:spPr>
          <a:xfrm>
            <a:off x="5297762" y="2706624"/>
            <a:ext cx="6251110" cy="3483864"/>
          </a:xfrm>
        </p:spPr>
        <p:txBody>
          <a:bodyPr>
            <a:normAutofit/>
          </a:bodyPr>
          <a:lstStyle/>
          <a:p>
            <a:pPr marL="0" marR="0">
              <a:spcBef>
                <a:spcPts val="0"/>
              </a:spcBef>
              <a:spcAft>
                <a:spcPts val="0"/>
              </a:spcAft>
            </a:pPr>
            <a:r>
              <a:rPr lang="en-US" sz="1700" b="1">
                <a:effectLst/>
                <a:latin typeface="Calibri" panose="020F0502020204030204" pitchFamily="34" charset="0"/>
                <a:ea typeface="DengXian Light" panose="02010600030101010101" pitchFamily="2" charset="-122"/>
              </a:rPr>
              <a:t>Project Type </a:t>
            </a:r>
            <a:r>
              <a:rPr lang="en-US" sz="1700">
                <a:effectLst/>
                <a:latin typeface="Calibri" panose="020F0502020204030204" pitchFamily="34" charset="0"/>
                <a:ea typeface="Times New Roman" panose="02020603050405020304" pitchFamily="18" charset="0"/>
              </a:rPr>
              <a:t>Hwy Reconstruction - Restoration and Rehabilitation (3R Project)</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b="1">
                <a:effectLst/>
                <a:latin typeface="Calibri" panose="020F0502020204030204" pitchFamily="34" charset="0"/>
                <a:ea typeface="DengXian Light" panose="02010600030101010101" pitchFamily="2" charset="-122"/>
              </a:rPr>
              <a:t>PRC Approved Date</a:t>
            </a:r>
            <a:r>
              <a:rPr lang="en-US" sz="1700">
                <a:effectLst/>
                <a:latin typeface="Calibri" panose="020F0502020204030204" pitchFamily="34" charset="0"/>
                <a:ea typeface="Times New Roman" panose="02020603050405020304" pitchFamily="18" charset="0"/>
              </a:rPr>
              <a:t> 7/25/2012 </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b="1">
                <a:effectLst/>
                <a:latin typeface="Calibri" panose="020F0502020204030204" pitchFamily="34" charset="0"/>
                <a:ea typeface="DengXian Light" panose="02010600030101010101" pitchFamily="2" charset="-122"/>
              </a:rPr>
              <a:t>Design Status</a:t>
            </a:r>
            <a:r>
              <a:rPr lang="en-US" sz="1700">
                <a:effectLst/>
                <a:latin typeface="Calibri" panose="020F0502020204030204" pitchFamily="34" charset="0"/>
                <a:ea typeface="Times New Roman" panose="02020603050405020304" pitchFamily="18" charset="0"/>
              </a:rPr>
              <a:t> 75% Design</a:t>
            </a:r>
            <a:r>
              <a:rPr lang="en-US" sz="1700" b="1">
                <a:effectLst/>
                <a:latin typeface="Calibri" panose="020F0502020204030204" pitchFamily="34" charset="0"/>
                <a:ea typeface="DengXian Light" panose="02010600030101010101" pitchFamily="2" charset="-122"/>
              </a:rPr>
              <a:t> </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a:effectLst/>
                <a:latin typeface="Calibri" panose="020F0502020204030204" pitchFamily="34" charset="0"/>
                <a:ea typeface="Times New Roman" panose="02020603050405020304" pitchFamily="18" charset="0"/>
              </a:rPr>
              <a:t>Work on this project consists of roadway reconstruction on Turnpike Street in the Town of Stoughton. The project limits are from Pleasant Street Northerly for approximately 1000 feet. This project is intended to provide a permanent solution to the historical problem of roadway settlement caused by of a vast depth of decomposing subsurface material (peat) which over time has compromised the structural stability of the roadway surface of this targeted segment of Turnpike Street. </a:t>
            </a:r>
            <a:endParaRPr lang="en-US" sz="17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700" b="1">
                <a:effectLst/>
                <a:latin typeface="Calibri" panose="020F0502020204030204" pitchFamily="34" charset="0"/>
                <a:ea typeface="Times New Roman" panose="02020603050405020304" pitchFamily="18" charset="0"/>
              </a:rPr>
              <a:t>Estimated Total Contract Cost</a:t>
            </a:r>
            <a:r>
              <a:rPr lang="en-US" sz="1700">
                <a:effectLst/>
                <a:latin typeface="Calibri" panose="020F0502020204030204" pitchFamily="34" charset="0"/>
                <a:ea typeface="Times New Roman" panose="02020603050405020304" pitchFamily="18" charset="0"/>
              </a:rPr>
              <a:t> $41,007,661.99</a:t>
            </a:r>
            <a:endParaRPr lang="en-US" sz="1700">
              <a:effectLst/>
              <a:latin typeface="Times New Roman" panose="02020603050405020304" pitchFamily="18" charset="0"/>
              <a:ea typeface="Times New Roman" panose="02020603050405020304" pitchFamily="18" charset="0"/>
            </a:endParaRPr>
          </a:p>
          <a:p>
            <a:endParaRPr lang="en-US" sz="1700"/>
          </a:p>
        </p:txBody>
      </p:sp>
      <p:pic>
        <p:nvPicPr>
          <p:cNvPr id="4" name="Picture 3" descr="A logo with houses and trees in a circle&#10;&#10;Description automatically generated">
            <a:extLst>
              <a:ext uri="{FF2B5EF4-FFF2-40B4-BE49-F238E27FC236}">
                <a16:creationId xmlns:a16="http://schemas.microsoft.com/office/drawing/2014/main" id="{F335B5C9-CA2E-328C-DDFA-A1289BA2EDE0}"/>
              </a:ext>
            </a:extLst>
          </p:cNvPr>
          <p:cNvPicPr>
            <a:picLocks noChangeAspect="1"/>
          </p:cNvPicPr>
          <p:nvPr/>
        </p:nvPicPr>
        <p:blipFill rotWithShape="1">
          <a:blip r:embed="rId3">
            <a:extLst>
              <a:ext uri="{28A0092B-C50C-407E-A947-70E740481C1C}">
                <a14:useLocalDpi xmlns:a14="http://schemas.microsoft.com/office/drawing/2010/main" val="0"/>
              </a:ext>
            </a:extLst>
          </a:blip>
          <a:srcRect b="22526"/>
          <a:stretch/>
        </p:blipFill>
        <p:spPr>
          <a:xfrm>
            <a:off x="11490985" y="6212827"/>
            <a:ext cx="701014" cy="550279"/>
          </a:xfrm>
          <a:prstGeom prst="rect">
            <a:avLst/>
          </a:prstGeom>
        </p:spPr>
      </p:pic>
    </p:spTree>
    <p:extLst>
      <p:ext uri="{BB962C8B-B14F-4D97-AF65-F5344CB8AC3E}">
        <p14:creationId xmlns:p14="http://schemas.microsoft.com/office/powerpoint/2010/main" val="6843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3B2A0-B97B-D313-32A7-93D25534C89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Arial Black" panose="020B0A04020102020204" pitchFamily="34" charset="0"/>
              </a:rPr>
              <a:t>Project Development Timeline (updated)</a:t>
            </a:r>
          </a:p>
        </p:txBody>
      </p:sp>
      <p:pic>
        <p:nvPicPr>
          <p:cNvPr id="3" name="Picture 2" descr="A logo with houses and trees in a circle&#10;&#10;Description automatically generated">
            <a:extLst>
              <a:ext uri="{FF2B5EF4-FFF2-40B4-BE49-F238E27FC236}">
                <a16:creationId xmlns:a16="http://schemas.microsoft.com/office/drawing/2014/main" id="{4FC93E16-4132-722B-11D2-76C777C5ED76}"/>
              </a:ext>
            </a:extLst>
          </p:cNvPr>
          <p:cNvPicPr>
            <a:picLocks noChangeAspect="1"/>
          </p:cNvPicPr>
          <p:nvPr/>
        </p:nvPicPr>
        <p:blipFill rotWithShape="1">
          <a:blip r:embed="rId2">
            <a:extLst>
              <a:ext uri="{28A0092B-C50C-407E-A947-70E740481C1C}">
                <a14:useLocalDpi xmlns:a14="http://schemas.microsoft.com/office/drawing/2010/main" val="0"/>
              </a:ext>
            </a:extLst>
          </a:blip>
          <a:srcRect b="22526"/>
          <a:stretch/>
        </p:blipFill>
        <p:spPr>
          <a:xfrm>
            <a:off x="11490985" y="6212827"/>
            <a:ext cx="701014" cy="550279"/>
          </a:xfrm>
          <a:prstGeom prst="rect">
            <a:avLst/>
          </a:prstGeom>
        </p:spPr>
      </p:pic>
      <p:pic>
        <p:nvPicPr>
          <p:cNvPr id="6" name="Picture 5">
            <a:extLst>
              <a:ext uri="{FF2B5EF4-FFF2-40B4-BE49-F238E27FC236}">
                <a16:creationId xmlns:a16="http://schemas.microsoft.com/office/drawing/2014/main" id="{FBA00256-5476-0455-3A06-9C3EE4A3B605}"/>
              </a:ext>
            </a:extLst>
          </p:cNvPr>
          <p:cNvPicPr>
            <a:picLocks noChangeAspect="1"/>
          </p:cNvPicPr>
          <p:nvPr/>
        </p:nvPicPr>
        <p:blipFill>
          <a:blip r:embed="rId3"/>
          <a:stretch>
            <a:fillRect/>
          </a:stretch>
        </p:blipFill>
        <p:spPr>
          <a:xfrm>
            <a:off x="251253" y="1541753"/>
            <a:ext cx="11590239" cy="4517624"/>
          </a:xfrm>
          <a:prstGeom prst="rect">
            <a:avLst/>
          </a:prstGeom>
        </p:spPr>
      </p:pic>
    </p:spTree>
    <p:extLst>
      <p:ext uri="{BB962C8B-B14F-4D97-AF65-F5344CB8AC3E}">
        <p14:creationId xmlns:p14="http://schemas.microsoft.com/office/powerpoint/2010/main" val="357172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252C76D9-5135-E853-8656-335FADA8DEBB}"/>
              </a:ext>
            </a:extLst>
          </p:cNvPr>
          <p:cNvPicPr>
            <a:picLocks noChangeAspect="1"/>
          </p:cNvPicPr>
          <p:nvPr/>
        </p:nvPicPr>
        <p:blipFill rotWithShape="1">
          <a:blip r:embed="rId2"/>
          <a:srcRect l="1540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039AA-5FA2-7F92-7BDA-8A8D1897D179}"/>
              </a:ext>
            </a:extLst>
          </p:cNvPr>
          <p:cNvSpPr>
            <a:spLocks noGrp="1"/>
          </p:cNvSpPr>
          <p:nvPr>
            <p:ph type="title"/>
          </p:nvPr>
        </p:nvSpPr>
        <p:spPr>
          <a:xfrm>
            <a:off x="8189402" y="648197"/>
            <a:ext cx="4000959" cy="1065688"/>
          </a:xfrm>
          <a:noFill/>
        </p:spPr>
        <p:txBody>
          <a:bodyPr vert="horz" lIns="91440" tIns="45720" rIns="91440" bIns="45720" rtlCol="0" anchor="b">
            <a:normAutofit/>
          </a:bodyPr>
          <a:lstStyle/>
          <a:p>
            <a:r>
              <a:rPr lang="en-US" sz="5200">
                <a:latin typeface="Arial Black" panose="020B0A04020102020204" pitchFamily="34" charset="0"/>
              </a:rPr>
              <a:t>Questions</a:t>
            </a:r>
          </a:p>
        </p:txBody>
      </p:sp>
      <p:pic>
        <p:nvPicPr>
          <p:cNvPr id="3" name="Picture 2" descr="A logo with houses and trees in a circle&#10;&#10;Description automatically generated">
            <a:extLst>
              <a:ext uri="{FF2B5EF4-FFF2-40B4-BE49-F238E27FC236}">
                <a16:creationId xmlns:a16="http://schemas.microsoft.com/office/drawing/2014/main" id="{AA7ECBDF-ADA6-1DFB-70CD-46F1E0BA05F5}"/>
              </a:ext>
            </a:extLst>
          </p:cNvPr>
          <p:cNvPicPr>
            <a:picLocks noChangeAspect="1"/>
          </p:cNvPicPr>
          <p:nvPr/>
        </p:nvPicPr>
        <p:blipFill rotWithShape="1">
          <a:blip r:embed="rId3">
            <a:extLst>
              <a:ext uri="{28A0092B-C50C-407E-A947-70E740481C1C}">
                <a14:useLocalDpi xmlns:a14="http://schemas.microsoft.com/office/drawing/2010/main" val="0"/>
              </a:ext>
            </a:extLst>
          </a:blip>
          <a:srcRect b="22526"/>
          <a:stretch/>
        </p:blipFill>
        <p:spPr>
          <a:xfrm>
            <a:off x="11490985" y="6212827"/>
            <a:ext cx="701014" cy="550279"/>
          </a:xfrm>
          <a:prstGeom prst="rect">
            <a:avLst/>
          </a:prstGeom>
        </p:spPr>
      </p:pic>
      <p:sp>
        <p:nvSpPr>
          <p:cNvPr id="8" name="TextBox 7">
            <a:extLst>
              <a:ext uri="{FF2B5EF4-FFF2-40B4-BE49-F238E27FC236}">
                <a16:creationId xmlns:a16="http://schemas.microsoft.com/office/drawing/2014/main" id="{EB93AB65-2249-7E3F-24BD-EA87962E6861}"/>
              </a:ext>
            </a:extLst>
          </p:cNvPr>
          <p:cNvSpPr txBox="1"/>
          <p:nvPr/>
        </p:nvSpPr>
        <p:spPr>
          <a:xfrm>
            <a:off x="8286670" y="2242509"/>
            <a:ext cx="3441290" cy="3970318"/>
          </a:xfrm>
          <a:prstGeom prst="rect">
            <a:avLst/>
          </a:prstGeom>
          <a:noFill/>
        </p:spPr>
        <p:txBody>
          <a:bodyPr wrap="square" rtlCol="0">
            <a:spAutoFit/>
          </a:bodyPr>
          <a:lstStyle/>
          <a:p>
            <a:r>
              <a:rPr lang="en-US"/>
              <a:t>Contact</a:t>
            </a:r>
          </a:p>
          <a:p>
            <a:endParaRPr lang="en-US"/>
          </a:p>
          <a:p>
            <a:r>
              <a:rPr lang="en-US"/>
              <a:t>Guoqiang Li, PTP, RSP1</a:t>
            </a:r>
          </a:p>
          <a:p>
            <a:r>
              <a:rPr lang="en-US"/>
              <a:t>Principal Transportation Planner</a:t>
            </a:r>
          </a:p>
          <a:p>
            <a:r>
              <a:rPr lang="en-US"/>
              <a:t>Project Manager</a:t>
            </a:r>
          </a:p>
          <a:p>
            <a:endParaRPr lang="en-US"/>
          </a:p>
          <a:p>
            <a:r>
              <a:rPr lang="en-US"/>
              <a:t>E-mail Address: </a:t>
            </a:r>
            <a:r>
              <a:rPr lang="en-US">
                <a:hlinkClick r:id="rId4"/>
              </a:rPr>
              <a:t>gli@ocpcrpa.org</a:t>
            </a:r>
            <a:endParaRPr lang="en-US"/>
          </a:p>
          <a:p>
            <a:endParaRPr lang="en-US"/>
          </a:p>
          <a:p>
            <a:r>
              <a:rPr lang="en-US"/>
              <a:t>Phone Number: 774-539-5149</a:t>
            </a:r>
          </a:p>
          <a:p>
            <a:r>
              <a:rPr lang="en-US"/>
              <a:t>Mailing Address: 70 School Street, Brockton, MA 02301</a:t>
            </a:r>
          </a:p>
          <a:p>
            <a:endParaRPr lang="en-US"/>
          </a:p>
          <a:p>
            <a:r>
              <a:rPr lang="en-US"/>
              <a:t>Visit OCPC Website: www. oldcolonyplanning.org</a:t>
            </a:r>
          </a:p>
        </p:txBody>
      </p:sp>
    </p:spTree>
    <p:extLst>
      <p:ext uri="{BB962C8B-B14F-4D97-AF65-F5344CB8AC3E}">
        <p14:creationId xmlns:p14="http://schemas.microsoft.com/office/powerpoint/2010/main" val="2604218811"/>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38635A"/>
      </a:dk2>
      <a:lt2>
        <a:srgbClr val="E7E6E6"/>
      </a:lt2>
      <a:accent1>
        <a:srgbClr val="FFA300"/>
      </a:accent1>
      <a:accent2>
        <a:srgbClr val="CF6A35"/>
      </a:accent2>
      <a:accent3>
        <a:srgbClr val="A5A5A5"/>
      </a:accent3>
      <a:accent4>
        <a:srgbClr val="C8531F"/>
      </a:accent4>
      <a:accent5>
        <a:srgbClr val="38635A"/>
      </a:accent5>
      <a:accent6>
        <a:srgbClr val="75988D"/>
      </a:accent6>
      <a:hlink>
        <a:srgbClr val="C8531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05CC7865BB9448DABDF053136D1E9" ma:contentTypeVersion="20" ma:contentTypeDescription="Create a new document." ma:contentTypeScope="" ma:versionID="0c28bcfa31af07ab72d3c56bda88878e">
  <xsd:schema xmlns:xsd="http://www.w3.org/2001/XMLSchema" xmlns:xs="http://www.w3.org/2001/XMLSchema" xmlns:p="http://schemas.microsoft.com/office/2006/metadata/properties" xmlns:ns2="58cbb39e-e9fd-4155-a9b9-441e91822ad7" xmlns:ns3="ac013e40-5b74-40c9-a768-0318d1a99035" targetNamespace="http://schemas.microsoft.com/office/2006/metadata/properties" ma:root="true" ma:fieldsID="36d2fdb732f3716ea3c7b80b04477f60" ns2:_="" ns3:_="">
    <xsd:import namespace="58cbb39e-e9fd-4155-a9b9-441e91822ad7"/>
    <xsd:import namespace="ac013e40-5b74-40c9-a768-0318d1a990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bb39e-e9fd-4155-a9b9-441e91822a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3213e9e-8300-4492-9758-1f26d917aa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013e40-5b74-40c9-a768-0318d1a990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f8cc00-68d9-41b4-9365-9983f5dbd16c}" ma:internalName="TaxCatchAll" ma:showField="CatchAllData" ma:web="ac013e40-5b74-40c9-a768-0318d1a99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c013e40-5b74-40c9-a768-0318d1a99035">
      <UserInfo>
        <DisplayName>Ray Guarino</DisplayName>
        <AccountId>23</AccountId>
        <AccountType/>
      </UserInfo>
      <UserInfo>
        <DisplayName>Mary Waldron</DisplayName>
        <AccountId>18</AccountId>
        <AccountType/>
      </UserInfo>
      <UserInfo>
        <DisplayName>William McNulty</DisplayName>
        <AccountId>17</AccountId>
        <AccountType/>
      </UserInfo>
      <UserInfo>
        <DisplayName>Guoqiang Li</DisplayName>
        <AccountId>37</AccountId>
        <AccountType/>
      </UserInfo>
      <UserInfo>
        <DisplayName>Charles Kilmer</DisplayName>
        <AccountId>9</AccountId>
        <AccountType/>
      </UserInfo>
    </SharedWithUsers>
    <TaxCatchAll xmlns="ac013e40-5b74-40c9-a768-0318d1a99035" xsi:nil="true"/>
    <lcf76f155ced4ddcb4097134ff3c332f xmlns="58cbb39e-e9fd-4155-a9b9-441e91822ad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DA10AB-AE56-4688-A42E-3B3FC18CD482}">
  <ds:schemaRefs>
    <ds:schemaRef ds:uri="58cbb39e-e9fd-4155-a9b9-441e91822ad7"/>
    <ds:schemaRef ds:uri="ac013e40-5b74-40c9-a768-0318d1a99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B9ED40-BF6C-44D5-935D-6044920AB615}">
  <ds:schemaRefs>
    <ds:schemaRef ds:uri="58cbb39e-e9fd-4155-a9b9-441e91822ad7"/>
    <ds:schemaRef ds:uri="ac013e40-5b74-40c9-a768-0318d1a990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0CEF90-57B0-4454-B719-825293456D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605</Words>
  <Application>Microsoft Office PowerPoint</Application>
  <PresentationFormat>Widescreen</PresentationFormat>
  <Paragraphs>67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Calibri Light</vt:lpstr>
      <vt:lpstr>Times New Roman</vt:lpstr>
      <vt:lpstr>Office Theme</vt:lpstr>
      <vt:lpstr>Drive-through &amp; Field Audit Meeting</vt:lpstr>
      <vt:lpstr>Agenda</vt:lpstr>
      <vt:lpstr>Audit Area</vt:lpstr>
      <vt:lpstr>PowerPoint Presentation</vt:lpstr>
      <vt:lpstr>Current MassDOT Project: Turnpike Street Project #607214 </vt:lpstr>
      <vt:lpstr>Project Development Timeline (updated)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Stoughton Route 139 Corridor Transportation Planning Study Kick-off and Scope Meeting</dc:title>
  <dc:creator>Guoqiang Li</dc:creator>
  <cp:lastModifiedBy>Guoqiang Li</cp:lastModifiedBy>
  <cp:revision>1</cp:revision>
  <dcterms:created xsi:type="dcterms:W3CDTF">2024-01-26T20:08:05Z</dcterms:created>
  <dcterms:modified xsi:type="dcterms:W3CDTF">2024-02-08T13:49:59Z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0x0101002D605CC7865BB9448DABDF053136D1E9</vt:lpwstr>
  </property>
  <property fmtid="{D5CDD505-2E9C-101B-9397-08002B2CF9AE}" pid="3" name="MediaServiceImageTags">
    <vt:lpwstr/>
  </property>
</Properties>
</file>